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hape 2"/>
          <p:cNvSpPr>
            <a:spLocks noGrp="1" noRo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120000 h 120000"/>
            </a:gdLst>
            <a:ahLst/>
            <a:cxnLst>
              <a:cxn ang="0">
                <a:pos x="0" y="0"/>
              </a:cxn>
              <a:cxn ang="0">
                <a:pos x="120000" y="0"/>
              </a:cxn>
              <a:cxn ang="0">
                <a:pos x="120000" y="120000"/>
              </a:cxn>
              <a:cxn ang="0">
                <a:pos x="0" y="120000"/>
              </a:cxn>
            </a:cxnLst>
            <a:rect l="T0" t="T1" r="T2" b="T3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endParaRPr noProof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hape 82"/>
          <p:cNvSpPr>
            <a:spLocks noGrp="1" noRot="1"/>
          </p:cNvSpPr>
          <p:nvPr>
            <p:ph type="sldImg" idx="2"/>
          </p:nvPr>
        </p:nvSpPr>
        <p:spPr>
          <a:noFill/>
        </p:spPr>
      </p:sp>
      <p:sp>
        <p:nvSpPr>
          <p:cNvPr id="10242" name="Shape 83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hape 91"/>
          <p:cNvSpPr>
            <a:spLocks noGrp="1" noRot="1"/>
          </p:cNvSpPr>
          <p:nvPr>
            <p:ph type="sldImg" idx="2"/>
          </p:nvPr>
        </p:nvSpPr>
        <p:spPr>
          <a:noFill/>
        </p:spPr>
      </p:sp>
      <p:sp>
        <p:nvSpPr>
          <p:cNvPr id="12290" name="Shape 92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hape 100"/>
          <p:cNvSpPr>
            <a:spLocks noGrp="1" noRot="1"/>
          </p:cNvSpPr>
          <p:nvPr>
            <p:ph type="sldImg" idx="2"/>
          </p:nvPr>
        </p:nvSpPr>
        <p:spPr>
          <a:noFill/>
        </p:spPr>
      </p:sp>
      <p:sp>
        <p:nvSpPr>
          <p:cNvPr id="14338" name="Shape 101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hape 109"/>
          <p:cNvSpPr>
            <a:spLocks noGrp="1" noRot="1"/>
          </p:cNvSpPr>
          <p:nvPr>
            <p:ph type="sldImg" idx="2"/>
          </p:nvPr>
        </p:nvSpPr>
        <p:spPr>
          <a:noFill/>
        </p:spPr>
      </p:sp>
      <p:sp>
        <p:nvSpPr>
          <p:cNvPr id="16386" name="Shape 110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hape 118"/>
          <p:cNvSpPr>
            <a:spLocks noGrp="1" noRot="1"/>
          </p:cNvSpPr>
          <p:nvPr>
            <p:ph type="sldImg" idx="2"/>
          </p:nvPr>
        </p:nvSpPr>
        <p:spPr>
          <a:noFill/>
        </p:spPr>
      </p:sp>
      <p:sp>
        <p:nvSpPr>
          <p:cNvPr id="18434" name="Shape 119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5"/>
          <p:cNvSpPr>
            <a:spLocks noChangeArrowheads="1"/>
          </p:cNvSpPr>
          <p:nvPr/>
        </p:nvSpPr>
        <p:spPr bwMode="auto">
          <a:xfrm>
            <a:off x="0" y="0"/>
            <a:ext cx="3135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5" name="Shape 16"/>
          <p:cNvSpPr>
            <a:spLocks/>
          </p:cNvSpPr>
          <p:nvPr/>
        </p:nvSpPr>
        <p:spPr bwMode="auto">
          <a:xfrm>
            <a:off x="3175" y="0"/>
            <a:ext cx="635000" cy="812800"/>
          </a:xfrm>
          <a:custGeom>
            <a:avLst/>
            <a:gdLst>
              <a:gd name="T0" fmla="*/ 0 w 400"/>
              <a:gd name="T1" fmla="*/ 0 h 512"/>
              <a:gd name="T2" fmla="*/ 400 w 400"/>
              <a:gd name="T3" fmla="*/ 512 h 512"/>
            </a:gdLst>
            <a:ahLst/>
            <a:cxnLst>
              <a:cxn ang="0">
                <a:pos x="400" y="512"/>
              </a:cxn>
              <a:cxn ang="0">
                <a:pos x="2" y="0"/>
              </a:cxn>
              <a:cxn ang="0">
                <a:pos x="0" y="0"/>
              </a:cxn>
              <a:cxn ang="0">
                <a:pos x="0" y="512"/>
              </a:cxn>
              <a:cxn ang="0">
                <a:pos x="400" y="512"/>
              </a:cxn>
            </a:cxnLst>
            <a:rect l="T0" t="T1" r="T2" b="T3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 rotWithShape="0">
            <a:gsLst>
              <a:gs pos="0">
                <a:srgbClr val="FFD700"/>
              </a:gs>
              <a:gs pos="53999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6" name="Shape 17"/>
          <p:cNvSpPr>
            <a:spLocks/>
          </p:cNvSpPr>
          <p:nvPr/>
        </p:nvSpPr>
        <p:spPr bwMode="auto">
          <a:xfrm>
            <a:off x="3175" y="2555875"/>
            <a:ext cx="635000" cy="815975"/>
          </a:xfrm>
          <a:custGeom>
            <a:avLst/>
            <a:gdLst>
              <a:gd name="T0" fmla="*/ 0 w 400"/>
              <a:gd name="T1" fmla="*/ 0 h 514"/>
              <a:gd name="T2" fmla="*/ 400 w 400"/>
              <a:gd name="T3" fmla="*/ 514 h 514"/>
            </a:gdLst>
            <a:ahLst/>
            <a:cxnLst>
              <a:cxn ang="0">
                <a:pos x="400" y="0"/>
              </a:cxn>
              <a:cxn ang="0">
                <a:pos x="0" y="0"/>
              </a:cxn>
              <a:cxn ang="0">
                <a:pos x="0" y="514"/>
              </a:cxn>
              <a:cxn ang="0">
                <a:pos x="2" y="514"/>
              </a:cxn>
              <a:cxn ang="0">
                <a:pos x="400" y="0"/>
              </a:cxn>
            </a:cxnLst>
            <a:rect l="T0" t="T1" r="T2" b="T3"/>
            <a:pathLst>
              <a:path w="400" h="514" extrusionOk="0">
                <a:moveTo>
                  <a:pt x="400" y="0"/>
                </a:moveTo>
                <a:lnTo>
                  <a:pt x="0" y="0"/>
                </a:lnTo>
                <a:lnTo>
                  <a:pt x="0" y="514"/>
                </a:lnTo>
                <a:lnTo>
                  <a:pt x="2" y="514"/>
                </a:lnTo>
                <a:lnTo>
                  <a:pt x="400" y="0"/>
                </a:lnTo>
                <a:close/>
              </a:path>
            </a:pathLst>
          </a:custGeom>
          <a:gradFill rotWithShape="0">
            <a:gsLst>
              <a:gs pos="0">
                <a:srgbClr val="0090DA"/>
              </a:gs>
              <a:gs pos="53999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7" name="Shape 18"/>
          <p:cNvSpPr>
            <a:spLocks/>
          </p:cNvSpPr>
          <p:nvPr/>
        </p:nvSpPr>
        <p:spPr bwMode="auto">
          <a:xfrm>
            <a:off x="3175" y="1743075"/>
            <a:ext cx="635000" cy="812800"/>
          </a:xfrm>
          <a:custGeom>
            <a:avLst/>
            <a:gdLst>
              <a:gd name="T0" fmla="*/ 0 w 400"/>
              <a:gd name="T1" fmla="*/ 0 h 512"/>
              <a:gd name="T2" fmla="*/ 400 w 400"/>
              <a:gd name="T3" fmla="*/ 512 h 512"/>
            </a:gdLst>
            <a:ahLst/>
            <a:cxnLst>
              <a:cxn ang="0">
                <a:pos x="400" y="512"/>
              </a:cxn>
              <a:cxn ang="0">
                <a:pos x="2" y="0"/>
              </a:cxn>
              <a:cxn ang="0">
                <a:pos x="0" y="0"/>
              </a:cxn>
              <a:cxn ang="0">
                <a:pos x="0" y="512"/>
              </a:cxn>
              <a:cxn ang="0">
                <a:pos x="400" y="512"/>
              </a:cxn>
            </a:cxnLst>
            <a:rect l="T0" t="T1" r="T2" b="T3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 rotWithShape="0">
            <a:gsLst>
              <a:gs pos="0">
                <a:srgbClr val="AAAAAA"/>
              </a:gs>
              <a:gs pos="53999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8" name="Shape 19"/>
          <p:cNvSpPr>
            <a:spLocks/>
          </p:cNvSpPr>
          <p:nvPr/>
        </p:nvSpPr>
        <p:spPr bwMode="auto">
          <a:xfrm>
            <a:off x="152400" y="1743075"/>
            <a:ext cx="1317625" cy="812800"/>
          </a:xfrm>
          <a:custGeom>
            <a:avLst/>
            <a:gdLst>
              <a:gd name="T0" fmla="*/ 0 w 830"/>
              <a:gd name="T1" fmla="*/ 0 h 512"/>
              <a:gd name="T2" fmla="*/ 830 w 830"/>
              <a:gd name="T3" fmla="*/ 512 h 512"/>
            </a:gdLst>
            <a:ahLst/>
            <a:cxnLst>
              <a:cxn ang="0">
                <a:pos x="398" y="512"/>
              </a:cxn>
              <a:cxn ang="0">
                <a:pos x="830" y="512"/>
              </a:cxn>
              <a:cxn ang="0">
                <a:pos x="432" y="0"/>
              </a:cxn>
              <a:cxn ang="0">
                <a:pos x="0" y="0"/>
              </a:cxn>
              <a:cxn ang="0">
                <a:pos x="398" y="512"/>
              </a:cxn>
            </a:cxnLst>
            <a:rect l="T0" t="T1" r="T2" b="T3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 rotWithShape="0">
            <a:gsLst>
              <a:gs pos="0">
                <a:srgbClr val="FFD700"/>
              </a:gs>
              <a:gs pos="53999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9" name="Shape 20"/>
          <p:cNvSpPr>
            <a:spLocks/>
          </p:cNvSpPr>
          <p:nvPr/>
        </p:nvSpPr>
        <p:spPr bwMode="auto">
          <a:xfrm>
            <a:off x="152400" y="4302125"/>
            <a:ext cx="1317625" cy="812800"/>
          </a:xfrm>
          <a:custGeom>
            <a:avLst/>
            <a:gdLst>
              <a:gd name="T0" fmla="*/ 0 w 830"/>
              <a:gd name="T1" fmla="*/ 0 h 512"/>
              <a:gd name="T2" fmla="*/ 830 w 830"/>
              <a:gd name="T3" fmla="*/ 512 h 512"/>
            </a:gdLst>
            <a:ahLst/>
            <a:cxnLst>
              <a:cxn ang="0">
                <a:pos x="830" y="0"/>
              </a:cxn>
              <a:cxn ang="0">
                <a:pos x="398" y="0"/>
              </a:cxn>
              <a:cxn ang="0">
                <a:pos x="0" y="512"/>
              </a:cxn>
              <a:cxn ang="0">
                <a:pos x="432" y="512"/>
              </a:cxn>
              <a:cxn ang="0">
                <a:pos x="830" y="0"/>
              </a:cxn>
            </a:cxnLst>
            <a:rect l="T0" t="T1" r="T2" b="T3"/>
            <a:pathLst>
              <a:path w="830" h="512" extrusionOk="0">
                <a:moveTo>
                  <a:pt x="830" y="0"/>
                </a:moveTo>
                <a:lnTo>
                  <a:pt x="398" y="0"/>
                </a:ln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close/>
              </a:path>
            </a:pathLst>
          </a:custGeom>
          <a:gradFill rotWithShape="0">
            <a:gsLst>
              <a:gs pos="0">
                <a:srgbClr val="0090DA"/>
              </a:gs>
              <a:gs pos="53999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10" name="Shape 21"/>
          <p:cNvSpPr>
            <a:spLocks/>
          </p:cNvSpPr>
          <p:nvPr/>
        </p:nvSpPr>
        <p:spPr bwMode="auto">
          <a:xfrm>
            <a:off x="152400" y="3486150"/>
            <a:ext cx="1317625" cy="815975"/>
          </a:xfrm>
          <a:custGeom>
            <a:avLst/>
            <a:gdLst>
              <a:gd name="T0" fmla="*/ 0 w 830"/>
              <a:gd name="T1" fmla="*/ 0 h 514"/>
              <a:gd name="T2" fmla="*/ 830 w 830"/>
              <a:gd name="T3" fmla="*/ 514 h 514"/>
            </a:gdLst>
            <a:ahLst/>
            <a:cxnLst>
              <a:cxn ang="0">
                <a:pos x="432" y="0"/>
              </a:cxn>
              <a:cxn ang="0">
                <a:pos x="0" y="0"/>
              </a:cxn>
              <a:cxn ang="0">
                <a:pos x="398" y="514"/>
              </a:cxn>
              <a:cxn ang="0">
                <a:pos x="830" y="514"/>
              </a:cxn>
              <a:cxn ang="0">
                <a:pos x="432" y="0"/>
              </a:cxn>
            </a:cxnLst>
            <a:rect l="T0" t="T1" r="T2" b="T3"/>
            <a:pathLst>
              <a:path w="830" h="514" extrusionOk="0">
                <a:moveTo>
                  <a:pt x="432" y="0"/>
                </a:moveTo>
                <a:lnTo>
                  <a:pt x="0" y="0"/>
                </a:lnTo>
                <a:lnTo>
                  <a:pt x="398" y="514"/>
                </a:lnTo>
                <a:lnTo>
                  <a:pt x="830" y="514"/>
                </a:lnTo>
                <a:lnTo>
                  <a:pt x="432" y="0"/>
                </a:lnTo>
                <a:close/>
              </a:path>
            </a:pathLst>
          </a:custGeom>
          <a:gradFill rotWithShape="0">
            <a:gsLst>
              <a:gs pos="0">
                <a:srgbClr val="AAAAAA"/>
              </a:gs>
              <a:gs pos="53999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11" name="Shape 22"/>
          <p:cNvSpPr>
            <a:spLocks/>
          </p:cNvSpPr>
          <p:nvPr/>
        </p:nvSpPr>
        <p:spPr bwMode="auto">
          <a:xfrm>
            <a:off x="984250" y="3486150"/>
            <a:ext cx="1322388" cy="815975"/>
          </a:xfrm>
          <a:custGeom>
            <a:avLst/>
            <a:gdLst>
              <a:gd name="T0" fmla="*/ 0 w 833"/>
              <a:gd name="T1" fmla="*/ 0 h 514"/>
              <a:gd name="T2" fmla="*/ 833 w 833"/>
              <a:gd name="T3" fmla="*/ 514 h 514"/>
            </a:gdLst>
            <a:ahLst/>
            <a:cxnLst>
              <a:cxn ang="0">
                <a:pos x="399" y="514"/>
              </a:cxn>
              <a:cxn ang="0">
                <a:pos x="833" y="514"/>
              </a:cxn>
              <a:cxn ang="0">
                <a:pos x="435" y="0"/>
              </a:cxn>
              <a:cxn ang="0">
                <a:pos x="0" y="0"/>
              </a:cxn>
              <a:cxn ang="0">
                <a:pos x="399" y="514"/>
              </a:cxn>
            </a:cxnLst>
            <a:rect l="T0" t="T1" r="T2" b="T3"/>
            <a:pathLst>
              <a:path w="833" h="514" extrusionOk="0">
                <a:moveTo>
                  <a:pt x="399" y="514"/>
                </a:moveTo>
                <a:lnTo>
                  <a:pt x="833" y="514"/>
                </a:lnTo>
                <a:lnTo>
                  <a:pt x="435" y="0"/>
                </a:lnTo>
                <a:lnTo>
                  <a:pt x="0" y="0"/>
                </a:lnTo>
                <a:lnTo>
                  <a:pt x="399" y="514"/>
                </a:lnTo>
                <a:close/>
              </a:path>
            </a:pathLst>
          </a:custGeom>
          <a:gradFill rotWithShape="0">
            <a:gsLst>
              <a:gs pos="0">
                <a:srgbClr val="FFD700"/>
              </a:gs>
              <a:gs pos="53999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12" name="Shape 23"/>
          <p:cNvSpPr>
            <a:spLocks/>
          </p:cNvSpPr>
          <p:nvPr/>
        </p:nvSpPr>
        <p:spPr bwMode="auto">
          <a:xfrm>
            <a:off x="3175" y="3486150"/>
            <a:ext cx="635000" cy="815975"/>
          </a:xfrm>
          <a:custGeom>
            <a:avLst/>
            <a:gdLst>
              <a:gd name="T0" fmla="*/ 0 w 400"/>
              <a:gd name="T1" fmla="*/ 0 h 514"/>
              <a:gd name="T2" fmla="*/ 400 w 400"/>
              <a:gd name="T3" fmla="*/ 514 h 514"/>
            </a:gdLst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514"/>
              </a:cxn>
              <a:cxn ang="0">
                <a:pos x="400" y="514"/>
              </a:cxn>
              <a:cxn ang="0">
                <a:pos x="2" y="0"/>
              </a:cxn>
            </a:cxnLst>
            <a:rect l="T0" t="T1" r="T2" b="T3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 rotWithShape="0">
            <a:gsLst>
              <a:gs pos="0">
                <a:srgbClr val="FFD700"/>
              </a:gs>
              <a:gs pos="53999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15" name="Shape 24"/>
          <p:cNvSpPr>
            <a:spLocks/>
          </p:cNvSpPr>
          <p:nvPr/>
        </p:nvSpPr>
        <p:spPr bwMode="auto">
          <a:xfrm>
            <a:off x="984250" y="6045200"/>
            <a:ext cx="1322388" cy="812800"/>
          </a:xfrm>
          <a:custGeom>
            <a:avLst/>
            <a:gdLst>
              <a:gd name="T0" fmla="*/ 0 w 833"/>
              <a:gd name="T1" fmla="*/ 0 h 512"/>
              <a:gd name="T2" fmla="*/ 833 w 833"/>
              <a:gd name="T3" fmla="*/ 512 h 512"/>
            </a:gdLst>
            <a:ahLst/>
            <a:cxnLst>
              <a:cxn ang="0">
                <a:pos x="399" y="0"/>
              </a:cxn>
              <a:cxn ang="0">
                <a:pos x="0" y="512"/>
              </a:cxn>
              <a:cxn ang="0">
                <a:pos x="435" y="512"/>
              </a:cxn>
              <a:cxn ang="0">
                <a:pos x="833" y="0"/>
              </a:cxn>
              <a:cxn ang="0">
                <a:pos x="399" y="0"/>
              </a:cxn>
            </a:cxnLst>
            <a:rect l="T0" t="T1" r="T2" b="T3"/>
            <a:pathLst>
              <a:path w="833" h="512" extrusionOk="0">
                <a:moveTo>
                  <a:pt x="399" y="0"/>
                </a:moveTo>
                <a:lnTo>
                  <a:pt x="0" y="512"/>
                </a:ln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close/>
              </a:path>
            </a:pathLst>
          </a:custGeom>
          <a:gradFill rotWithShape="0">
            <a:gsLst>
              <a:gs pos="0">
                <a:srgbClr val="0090DA"/>
              </a:gs>
              <a:gs pos="53999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16" name="Shape 25"/>
          <p:cNvSpPr>
            <a:spLocks/>
          </p:cNvSpPr>
          <p:nvPr/>
        </p:nvSpPr>
        <p:spPr bwMode="auto">
          <a:xfrm>
            <a:off x="984250" y="5232400"/>
            <a:ext cx="1322388" cy="812800"/>
          </a:xfrm>
          <a:custGeom>
            <a:avLst/>
            <a:gdLst>
              <a:gd name="T0" fmla="*/ 0 w 833"/>
              <a:gd name="T1" fmla="*/ 0 h 512"/>
              <a:gd name="T2" fmla="*/ 833 w 833"/>
              <a:gd name="T3" fmla="*/ 512 h 512"/>
            </a:gdLst>
            <a:ahLst/>
            <a:cxnLst>
              <a:cxn ang="0">
                <a:pos x="435" y="0"/>
              </a:cxn>
              <a:cxn ang="0">
                <a:pos x="0" y="0"/>
              </a:cxn>
              <a:cxn ang="0">
                <a:pos x="399" y="512"/>
              </a:cxn>
              <a:cxn ang="0">
                <a:pos x="833" y="512"/>
              </a:cxn>
              <a:cxn ang="0">
                <a:pos x="435" y="0"/>
              </a:cxn>
            </a:cxnLst>
            <a:rect l="T0" t="T1" r="T2" b="T3"/>
            <a:pathLst>
              <a:path w="833" h="512" extrusionOk="0">
                <a:moveTo>
                  <a:pt x="435" y="0"/>
                </a:moveTo>
                <a:lnTo>
                  <a:pt x="0" y="0"/>
                </a:lnTo>
                <a:lnTo>
                  <a:pt x="399" y="512"/>
                </a:lnTo>
                <a:lnTo>
                  <a:pt x="833" y="512"/>
                </a:lnTo>
                <a:lnTo>
                  <a:pt x="435" y="0"/>
                </a:lnTo>
                <a:close/>
              </a:path>
            </a:pathLst>
          </a:custGeom>
          <a:gradFill rotWithShape="0">
            <a:gsLst>
              <a:gs pos="0">
                <a:srgbClr val="AAAAAA"/>
              </a:gs>
              <a:gs pos="53999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17" name="Shape 26"/>
          <p:cNvSpPr>
            <a:spLocks/>
          </p:cNvSpPr>
          <p:nvPr/>
        </p:nvSpPr>
        <p:spPr bwMode="auto">
          <a:xfrm>
            <a:off x="1820863" y="5232400"/>
            <a:ext cx="1317625" cy="812800"/>
          </a:xfrm>
          <a:custGeom>
            <a:avLst/>
            <a:gdLst>
              <a:gd name="T0" fmla="*/ 0 w 830"/>
              <a:gd name="T1" fmla="*/ 0 h 512"/>
              <a:gd name="T2" fmla="*/ 830 w 830"/>
              <a:gd name="T3" fmla="*/ 512 h 512"/>
            </a:gdLst>
            <a:ahLst/>
            <a:cxnLst>
              <a:cxn ang="0">
                <a:pos x="434" y="0"/>
              </a:cxn>
              <a:cxn ang="0">
                <a:pos x="0" y="0"/>
              </a:cxn>
              <a:cxn ang="0">
                <a:pos x="398" y="512"/>
              </a:cxn>
              <a:cxn ang="0">
                <a:pos x="830" y="512"/>
              </a:cxn>
              <a:cxn ang="0">
                <a:pos x="434" y="0"/>
              </a:cxn>
            </a:cxnLst>
            <a:rect l="T0" t="T1" r="T2" b="T3"/>
            <a:pathLst>
              <a:path w="830" h="512" extrusionOk="0">
                <a:moveTo>
                  <a:pt x="434" y="0"/>
                </a:moveTo>
                <a:lnTo>
                  <a:pt x="0" y="0"/>
                </a:lnTo>
                <a:lnTo>
                  <a:pt x="398" y="512"/>
                </a:lnTo>
                <a:lnTo>
                  <a:pt x="830" y="512"/>
                </a:lnTo>
                <a:lnTo>
                  <a:pt x="434" y="0"/>
                </a:lnTo>
                <a:close/>
              </a:path>
            </a:pathLst>
          </a:custGeom>
          <a:gradFill rotWithShape="0">
            <a:gsLst>
              <a:gs pos="0">
                <a:srgbClr val="FFD700"/>
              </a:gs>
              <a:gs pos="53999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18" name="Shape 27"/>
          <p:cNvSpPr>
            <a:spLocks/>
          </p:cNvSpPr>
          <p:nvPr/>
        </p:nvSpPr>
        <p:spPr bwMode="auto">
          <a:xfrm>
            <a:off x="3175" y="812800"/>
            <a:ext cx="635000" cy="812800"/>
          </a:xfrm>
          <a:custGeom>
            <a:avLst/>
            <a:gdLst>
              <a:gd name="T0" fmla="*/ 0 w 400"/>
              <a:gd name="T1" fmla="*/ 0 h 512"/>
              <a:gd name="T2" fmla="*/ 400 w 400"/>
              <a:gd name="T3" fmla="*/ 512 h 512"/>
            </a:gdLst>
            <a:ahLst/>
            <a:cxnLst>
              <a:cxn ang="0">
                <a:pos x="400" y="0"/>
              </a:cxn>
              <a:cxn ang="0">
                <a:pos x="0" y="0"/>
              </a:cxn>
              <a:cxn ang="0">
                <a:pos x="0" y="512"/>
              </a:cxn>
              <a:cxn ang="0">
                <a:pos x="2" y="512"/>
              </a:cxn>
              <a:cxn ang="0">
                <a:pos x="400" y="0"/>
              </a:cxn>
            </a:cxnLst>
            <a:rect l="T0" t="T1" r="T2" b="T3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 rotWithShape="0">
            <a:gsLst>
              <a:gs pos="0">
                <a:srgbClr val="CD118C"/>
              </a:gs>
              <a:gs pos="53999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19" name="Shape 28"/>
          <p:cNvSpPr>
            <a:spLocks/>
          </p:cNvSpPr>
          <p:nvPr/>
        </p:nvSpPr>
        <p:spPr bwMode="auto">
          <a:xfrm>
            <a:off x="152400" y="2555875"/>
            <a:ext cx="1317625" cy="815975"/>
          </a:xfrm>
          <a:custGeom>
            <a:avLst/>
            <a:gdLst>
              <a:gd name="T0" fmla="*/ 0 w 830"/>
              <a:gd name="T1" fmla="*/ 0 h 514"/>
              <a:gd name="T2" fmla="*/ 830 w 830"/>
              <a:gd name="T3" fmla="*/ 514 h 514"/>
            </a:gdLst>
            <a:ahLst/>
            <a:cxnLst>
              <a:cxn ang="0">
                <a:pos x="0" y="514"/>
              </a:cxn>
              <a:cxn ang="0">
                <a:pos x="432" y="514"/>
              </a:cxn>
              <a:cxn ang="0">
                <a:pos x="830" y="0"/>
              </a:cxn>
              <a:cxn ang="0">
                <a:pos x="398" y="0"/>
              </a:cxn>
              <a:cxn ang="0">
                <a:pos x="0" y="514"/>
              </a:cxn>
            </a:cxnLst>
            <a:rect l="T0" t="T1" r="T2" b="T3"/>
            <a:pathLst>
              <a:path w="830" h="514" extrusionOk="0">
                <a:moveTo>
                  <a:pt x="0" y="514"/>
                </a:moveTo>
                <a:lnTo>
                  <a:pt x="432" y="514"/>
                </a:lnTo>
                <a:lnTo>
                  <a:pt x="830" y="0"/>
                </a:lnTo>
                <a:lnTo>
                  <a:pt x="398" y="0"/>
                </a:lnTo>
                <a:lnTo>
                  <a:pt x="0" y="514"/>
                </a:lnTo>
                <a:close/>
              </a:path>
            </a:pathLst>
          </a:custGeom>
          <a:gradFill rotWithShape="0">
            <a:gsLst>
              <a:gs pos="0">
                <a:srgbClr val="CD118C"/>
              </a:gs>
              <a:gs pos="53999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20" name="Shape 29"/>
          <p:cNvSpPr>
            <a:spLocks/>
          </p:cNvSpPr>
          <p:nvPr/>
        </p:nvSpPr>
        <p:spPr bwMode="auto">
          <a:xfrm>
            <a:off x="984250" y="4302125"/>
            <a:ext cx="1322388" cy="812800"/>
          </a:xfrm>
          <a:custGeom>
            <a:avLst/>
            <a:gdLst>
              <a:gd name="T0" fmla="*/ 0 w 833"/>
              <a:gd name="T1" fmla="*/ 0 h 512"/>
              <a:gd name="T2" fmla="*/ 833 w 833"/>
              <a:gd name="T3" fmla="*/ 512 h 512"/>
            </a:gdLst>
            <a:ahLst/>
            <a:cxnLst>
              <a:cxn ang="0">
                <a:pos x="0" y="512"/>
              </a:cxn>
              <a:cxn ang="0">
                <a:pos x="435" y="512"/>
              </a:cxn>
              <a:cxn ang="0">
                <a:pos x="833" y="0"/>
              </a:cxn>
              <a:cxn ang="0">
                <a:pos x="399" y="0"/>
              </a:cxn>
              <a:cxn ang="0">
                <a:pos x="0" y="512"/>
              </a:cxn>
            </a:cxnLst>
            <a:rect l="T0" t="T1" r="T2" b="T3"/>
            <a:pathLst>
              <a:path w="833" h="512" extrusionOk="0">
                <a:moveTo>
                  <a:pt x="0" y="512"/>
                </a:move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lnTo>
                  <a:pt x="0" y="512"/>
                </a:lnTo>
                <a:close/>
              </a:path>
            </a:pathLst>
          </a:custGeom>
          <a:gradFill rotWithShape="0">
            <a:gsLst>
              <a:gs pos="0">
                <a:srgbClr val="CD118C"/>
              </a:gs>
              <a:gs pos="53999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21" name="Shape 30"/>
          <p:cNvSpPr>
            <a:spLocks/>
          </p:cNvSpPr>
          <p:nvPr/>
        </p:nvSpPr>
        <p:spPr bwMode="auto">
          <a:xfrm>
            <a:off x="3175" y="4302125"/>
            <a:ext cx="635000" cy="812800"/>
          </a:xfrm>
          <a:custGeom>
            <a:avLst/>
            <a:gdLst>
              <a:gd name="T0" fmla="*/ 0 w 400"/>
              <a:gd name="T1" fmla="*/ 0 h 512"/>
              <a:gd name="T2" fmla="*/ 400 w 400"/>
              <a:gd name="T3" fmla="*/ 512 h 512"/>
            </a:gdLst>
            <a:ahLst/>
            <a:cxnLst>
              <a:cxn ang="0">
                <a:pos x="400" y="0"/>
              </a:cxn>
              <a:cxn ang="0">
                <a:pos x="0" y="0"/>
              </a:cxn>
              <a:cxn ang="0">
                <a:pos x="0" y="512"/>
              </a:cxn>
              <a:cxn ang="0">
                <a:pos x="2" y="512"/>
              </a:cxn>
              <a:cxn ang="0">
                <a:pos x="400" y="0"/>
              </a:cxn>
            </a:cxnLst>
            <a:rect l="T0" t="T1" r="T2" b="T3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 rotWithShape="0">
            <a:gsLst>
              <a:gs pos="0">
                <a:srgbClr val="CD118C"/>
              </a:gs>
              <a:gs pos="53999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22" name="Shape 31"/>
          <p:cNvSpPr>
            <a:spLocks/>
          </p:cNvSpPr>
          <p:nvPr/>
        </p:nvSpPr>
        <p:spPr bwMode="auto">
          <a:xfrm>
            <a:off x="1820863" y="6045200"/>
            <a:ext cx="1317625" cy="812800"/>
          </a:xfrm>
          <a:custGeom>
            <a:avLst/>
            <a:gdLst>
              <a:gd name="T0" fmla="*/ 0 w 830"/>
              <a:gd name="T1" fmla="*/ 0 h 512"/>
              <a:gd name="T2" fmla="*/ 830 w 830"/>
              <a:gd name="T3" fmla="*/ 512 h 512"/>
            </a:gdLst>
            <a:ahLst/>
            <a:cxnLst>
              <a:cxn ang="0">
                <a:pos x="398" y="0"/>
              </a:cxn>
              <a:cxn ang="0">
                <a:pos x="0" y="512"/>
              </a:cxn>
              <a:cxn ang="0">
                <a:pos x="434" y="512"/>
              </a:cxn>
              <a:cxn ang="0">
                <a:pos x="830" y="0"/>
              </a:cxn>
              <a:cxn ang="0">
                <a:pos x="398" y="0"/>
              </a:cxn>
            </a:cxnLst>
            <a:rect l="T0" t="T1" r="T2" b="T3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4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 rotWithShape="0">
            <a:gsLst>
              <a:gs pos="0">
                <a:srgbClr val="CD118C"/>
              </a:gs>
              <a:gs pos="53999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23" name="Shape 32"/>
          <p:cNvSpPr>
            <a:spLocks/>
          </p:cNvSpPr>
          <p:nvPr/>
        </p:nvSpPr>
        <p:spPr bwMode="auto">
          <a:xfrm>
            <a:off x="152400" y="6045200"/>
            <a:ext cx="1317625" cy="812800"/>
          </a:xfrm>
          <a:custGeom>
            <a:avLst/>
            <a:gdLst>
              <a:gd name="T0" fmla="*/ 0 w 830"/>
              <a:gd name="T1" fmla="*/ 0 h 512"/>
              <a:gd name="T2" fmla="*/ 830 w 830"/>
              <a:gd name="T3" fmla="*/ 512 h 512"/>
            </a:gdLst>
            <a:ahLst/>
            <a:cxnLst>
              <a:cxn ang="0">
                <a:pos x="398" y="0"/>
              </a:cxn>
              <a:cxn ang="0">
                <a:pos x="0" y="512"/>
              </a:cxn>
              <a:cxn ang="0">
                <a:pos x="432" y="512"/>
              </a:cxn>
              <a:cxn ang="0">
                <a:pos x="830" y="0"/>
              </a:cxn>
              <a:cxn ang="0">
                <a:pos x="398" y="0"/>
              </a:cxn>
            </a:cxnLst>
            <a:rect l="T0" t="T1" r="T2" b="T3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 rotWithShape="0">
            <a:gsLst>
              <a:gs pos="0">
                <a:srgbClr val="CD118C"/>
              </a:gs>
              <a:gs pos="53999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24" name="Shape 33"/>
          <p:cNvSpPr>
            <a:spLocks/>
          </p:cNvSpPr>
          <p:nvPr/>
        </p:nvSpPr>
        <p:spPr bwMode="auto">
          <a:xfrm>
            <a:off x="3175" y="6045200"/>
            <a:ext cx="635000" cy="812800"/>
          </a:xfrm>
          <a:custGeom>
            <a:avLst/>
            <a:gdLst>
              <a:gd name="T0" fmla="*/ 0 w 400"/>
              <a:gd name="T1" fmla="*/ 0 h 512"/>
              <a:gd name="T2" fmla="*/ 400 w 400"/>
              <a:gd name="T3" fmla="*/ 512 h 512"/>
            </a:gdLst>
            <a:ahLst/>
            <a:cxnLst>
              <a:cxn ang="0">
                <a:pos x="400" y="0"/>
              </a:cxn>
              <a:cxn ang="0">
                <a:pos x="0" y="0"/>
              </a:cxn>
              <a:cxn ang="0">
                <a:pos x="0" y="512"/>
              </a:cxn>
              <a:cxn ang="0">
                <a:pos x="2" y="512"/>
              </a:cxn>
              <a:cxn ang="0">
                <a:pos x="400" y="0"/>
              </a:cxn>
            </a:cxnLst>
            <a:rect l="T0" t="T1" r="T2" b="T3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 rotWithShape="0">
            <a:gsLst>
              <a:gs pos="0">
                <a:srgbClr val="0090DA"/>
              </a:gs>
              <a:gs pos="53999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25" name="Shape 34"/>
          <p:cNvSpPr>
            <a:spLocks/>
          </p:cNvSpPr>
          <p:nvPr/>
        </p:nvSpPr>
        <p:spPr bwMode="auto">
          <a:xfrm>
            <a:off x="3175" y="5232400"/>
            <a:ext cx="635000" cy="812800"/>
          </a:xfrm>
          <a:custGeom>
            <a:avLst/>
            <a:gdLst>
              <a:gd name="T0" fmla="*/ 0 w 400"/>
              <a:gd name="T1" fmla="*/ 0 h 512"/>
              <a:gd name="T2" fmla="*/ 400 w 400"/>
              <a:gd name="T3" fmla="*/ 512 h 512"/>
            </a:gdLst>
            <a:ahLst/>
            <a:cxnLst>
              <a:cxn ang="0">
                <a:pos x="400" y="512"/>
              </a:cxn>
              <a:cxn ang="0">
                <a:pos x="2" y="0"/>
              </a:cxn>
              <a:cxn ang="0">
                <a:pos x="0" y="0"/>
              </a:cxn>
              <a:cxn ang="0">
                <a:pos x="0" y="512"/>
              </a:cxn>
              <a:cxn ang="0">
                <a:pos x="400" y="512"/>
              </a:cxn>
            </a:cxnLst>
            <a:rect l="T0" t="T1" r="T2" b="T3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 rotWithShape="0">
            <a:gsLst>
              <a:gs pos="0">
                <a:srgbClr val="AAAAAA"/>
              </a:gs>
              <a:gs pos="53999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26" name="Shape 35"/>
          <p:cNvSpPr>
            <a:spLocks/>
          </p:cNvSpPr>
          <p:nvPr/>
        </p:nvSpPr>
        <p:spPr bwMode="auto">
          <a:xfrm>
            <a:off x="152400" y="5232400"/>
            <a:ext cx="1317625" cy="812800"/>
          </a:xfrm>
          <a:custGeom>
            <a:avLst/>
            <a:gdLst>
              <a:gd name="T0" fmla="*/ 0 w 830"/>
              <a:gd name="T1" fmla="*/ 0 h 512"/>
              <a:gd name="T2" fmla="*/ 830 w 830"/>
              <a:gd name="T3" fmla="*/ 512 h 512"/>
            </a:gdLst>
            <a:ahLst/>
            <a:cxnLst>
              <a:cxn ang="0">
                <a:pos x="398" y="512"/>
              </a:cxn>
              <a:cxn ang="0">
                <a:pos x="830" y="512"/>
              </a:cxn>
              <a:cxn ang="0">
                <a:pos x="432" y="0"/>
              </a:cxn>
              <a:cxn ang="0">
                <a:pos x="0" y="0"/>
              </a:cxn>
              <a:cxn ang="0">
                <a:pos x="398" y="512"/>
              </a:cxn>
            </a:cxnLst>
            <a:rect l="T0" t="T1" r="T2" b="T3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 rotWithShape="0">
            <a:gsLst>
              <a:gs pos="0">
                <a:srgbClr val="FFD700"/>
              </a:gs>
              <a:gs pos="53999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27" name="Shape 36"/>
          <p:cNvSpPr>
            <a:spLocks/>
          </p:cNvSpPr>
          <p:nvPr/>
        </p:nvSpPr>
        <p:spPr bwMode="auto">
          <a:xfrm>
            <a:off x="7415213" y="0"/>
            <a:ext cx="1555750" cy="815975"/>
          </a:xfrm>
          <a:custGeom>
            <a:avLst/>
            <a:gdLst>
              <a:gd name="T0" fmla="*/ 0 w 980"/>
              <a:gd name="T1" fmla="*/ 0 h 607"/>
              <a:gd name="T2" fmla="*/ 980 w 980"/>
              <a:gd name="T3" fmla="*/ 607 h 607"/>
            </a:gdLst>
            <a:ahLst/>
            <a:cxnLst>
              <a:cxn ang="0">
                <a:pos x="510" y="607"/>
              </a:cxn>
              <a:cxn ang="0">
                <a:pos x="980" y="0"/>
              </a:cxn>
              <a:cxn ang="0">
                <a:pos x="470" y="0"/>
              </a:cxn>
              <a:cxn ang="0">
                <a:pos x="0" y="607"/>
              </a:cxn>
              <a:cxn ang="0">
                <a:pos x="510" y="607"/>
              </a:cxn>
              <a:cxn ang="0">
                <a:pos x="510" y="607"/>
              </a:cxn>
            </a:cxnLst>
            <a:rect l="T0" t="T1" r="T2" b="T3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close/>
              </a:path>
            </a:pathLst>
          </a:custGeom>
          <a:gradFill rotWithShape="0">
            <a:gsLst>
              <a:gs pos="0">
                <a:srgbClr val="CD118C"/>
              </a:gs>
              <a:gs pos="53999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28" name="Shape 37"/>
          <p:cNvSpPr>
            <a:spLocks/>
          </p:cNvSpPr>
          <p:nvPr/>
        </p:nvSpPr>
        <p:spPr bwMode="auto">
          <a:xfrm>
            <a:off x="8397875" y="1746250"/>
            <a:ext cx="746125" cy="814388"/>
          </a:xfrm>
          <a:custGeom>
            <a:avLst/>
            <a:gdLst>
              <a:gd name="T0" fmla="*/ 0 w 470"/>
              <a:gd name="T1" fmla="*/ 0 h 605"/>
              <a:gd name="T2" fmla="*/ 470 w 470"/>
              <a:gd name="T3" fmla="*/ 605 h 605"/>
            </a:gdLst>
            <a:ahLst/>
            <a:cxnLst>
              <a:cxn ang="0">
                <a:pos x="470" y="0"/>
              </a:cxn>
              <a:cxn ang="0">
                <a:pos x="0" y="605"/>
              </a:cxn>
              <a:cxn ang="0">
                <a:pos x="470" y="605"/>
              </a:cxn>
              <a:cxn ang="0">
                <a:pos x="470" y="0"/>
              </a:cxn>
            </a:cxnLst>
            <a:rect l="T0" t="T1" r="T2" b="T3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 rotWithShape="0">
            <a:gsLst>
              <a:gs pos="0">
                <a:srgbClr val="CD118C"/>
              </a:gs>
              <a:gs pos="53999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29" name="Shape 38"/>
          <p:cNvSpPr>
            <a:spLocks/>
          </p:cNvSpPr>
          <p:nvPr/>
        </p:nvSpPr>
        <p:spPr bwMode="auto">
          <a:xfrm>
            <a:off x="8397875" y="2560638"/>
            <a:ext cx="746125" cy="812800"/>
          </a:xfrm>
          <a:custGeom>
            <a:avLst/>
            <a:gdLst>
              <a:gd name="T0" fmla="*/ 0 w 470"/>
              <a:gd name="T1" fmla="*/ 0 h 605"/>
              <a:gd name="T2" fmla="*/ 470 w 470"/>
              <a:gd name="T3" fmla="*/ 605 h 605"/>
            </a:gdLst>
            <a:ahLst/>
            <a:cxnLst>
              <a:cxn ang="0">
                <a:pos x="0" y="0"/>
              </a:cxn>
              <a:cxn ang="0">
                <a:pos x="470" y="605"/>
              </a:cxn>
              <a:cxn ang="0">
                <a:pos x="470" y="0"/>
              </a:cxn>
              <a:cxn ang="0">
                <a:pos x="0" y="0"/>
              </a:cxn>
            </a:cxnLst>
            <a:rect l="T0" t="T1" r="T2" b="T3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FFD700"/>
              </a:gs>
              <a:gs pos="53999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30" name="Shape 39"/>
          <p:cNvSpPr>
            <a:spLocks/>
          </p:cNvSpPr>
          <p:nvPr/>
        </p:nvSpPr>
        <p:spPr bwMode="auto">
          <a:xfrm>
            <a:off x="8397875" y="3175"/>
            <a:ext cx="746125" cy="812800"/>
          </a:xfrm>
          <a:custGeom>
            <a:avLst/>
            <a:gdLst>
              <a:gd name="T0" fmla="*/ 0 w 470"/>
              <a:gd name="T1" fmla="*/ 0 h 605"/>
              <a:gd name="T2" fmla="*/ 470 w 470"/>
              <a:gd name="T3" fmla="*/ 605 h 605"/>
            </a:gdLst>
            <a:ahLst/>
            <a:cxnLst>
              <a:cxn ang="0">
                <a:pos x="470" y="0"/>
              </a:cxn>
              <a:cxn ang="0">
                <a:pos x="0" y="605"/>
              </a:cxn>
              <a:cxn ang="0">
                <a:pos x="470" y="605"/>
              </a:cxn>
              <a:cxn ang="0">
                <a:pos x="470" y="0"/>
              </a:cxn>
            </a:cxnLst>
            <a:rect l="T0" t="T1" r="T2" b="T3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 rotWithShape="0">
            <a:gsLst>
              <a:gs pos="0">
                <a:srgbClr val="0090DA"/>
              </a:gs>
              <a:gs pos="53999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31" name="Shape 40"/>
          <p:cNvSpPr>
            <a:spLocks/>
          </p:cNvSpPr>
          <p:nvPr/>
        </p:nvSpPr>
        <p:spPr bwMode="auto">
          <a:xfrm>
            <a:off x="8397875" y="815975"/>
            <a:ext cx="746125" cy="809625"/>
          </a:xfrm>
          <a:custGeom>
            <a:avLst/>
            <a:gdLst>
              <a:gd name="T0" fmla="*/ 0 w 470"/>
              <a:gd name="T1" fmla="*/ 0 h 602"/>
              <a:gd name="T2" fmla="*/ 470 w 470"/>
              <a:gd name="T3" fmla="*/ 602 h 602"/>
            </a:gdLst>
            <a:ahLst/>
            <a:cxnLst>
              <a:cxn ang="0">
                <a:pos x="0" y="0"/>
              </a:cxn>
              <a:cxn ang="0">
                <a:pos x="470" y="602"/>
              </a:cxn>
              <a:cxn ang="0">
                <a:pos x="470" y="0"/>
              </a:cxn>
              <a:cxn ang="0">
                <a:pos x="0" y="0"/>
              </a:cxn>
            </a:cxnLst>
            <a:rect l="T0" t="T1" r="T2" b="T3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AAAAAA"/>
              </a:gs>
              <a:gs pos="53999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32" name="Shape 41"/>
          <p:cNvSpPr>
            <a:spLocks/>
          </p:cNvSpPr>
          <p:nvPr/>
        </p:nvSpPr>
        <p:spPr bwMode="auto">
          <a:xfrm>
            <a:off x="7415213" y="815975"/>
            <a:ext cx="1555750" cy="814388"/>
          </a:xfrm>
          <a:custGeom>
            <a:avLst/>
            <a:gdLst>
              <a:gd name="T0" fmla="*/ 0 w 980"/>
              <a:gd name="T1" fmla="*/ 0 h 605"/>
              <a:gd name="T2" fmla="*/ 980 w 980"/>
              <a:gd name="T3" fmla="*/ 605 h 605"/>
            </a:gdLst>
            <a:ahLst/>
            <a:cxnLst>
              <a:cxn ang="0">
                <a:pos x="510" y="0"/>
              </a:cxn>
              <a:cxn ang="0">
                <a:pos x="980" y="605"/>
              </a:cxn>
              <a:cxn ang="0">
                <a:pos x="470" y="605"/>
              </a:cxn>
              <a:cxn ang="0">
                <a:pos x="0" y="0"/>
              </a:cxn>
              <a:cxn ang="0">
                <a:pos x="510" y="0"/>
              </a:cxn>
              <a:cxn ang="0">
                <a:pos x="510" y="0"/>
              </a:cxn>
            </a:cxnLst>
            <a:rect l="T0" t="T1" r="T2" b="T3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close/>
              </a:path>
            </a:pathLst>
          </a:custGeom>
          <a:gradFill rotWithShape="0">
            <a:gsLst>
              <a:gs pos="0">
                <a:srgbClr val="FFD700"/>
              </a:gs>
              <a:gs pos="53999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997075" y="1461141"/>
            <a:ext cx="6400799" cy="1470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997075" y="3002402"/>
            <a:ext cx="6400799" cy="11624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45"/>
          <p:cNvSpPr>
            <a:spLocks/>
          </p:cNvSpPr>
          <p:nvPr/>
        </p:nvSpPr>
        <p:spPr bwMode="auto">
          <a:xfrm>
            <a:off x="7415213" y="0"/>
            <a:ext cx="1555750" cy="815975"/>
          </a:xfrm>
          <a:custGeom>
            <a:avLst/>
            <a:gdLst>
              <a:gd name="T0" fmla="*/ 0 w 980"/>
              <a:gd name="T1" fmla="*/ 0 h 607"/>
              <a:gd name="T2" fmla="*/ 980 w 980"/>
              <a:gd name="T3" fmla="*/ 607 h 607"/>
            </a:gdLst>
            <a:ahLst/>
            <a:cxnLst>
              <a:cxn ang="0">
                <a:pos x="510" y="607"/>
              </a:cxn>
              <a:cxn ang="0">
                <a:pos x="980" y="0"/>
              </a:cxn>
              <a:cxn ang="0">
                <a:pos x="470" y="0"/>
              </a:cxn>
              <a:cxn ang="0">
                <a:pos x="0" y="607"/>
              </a:cxn>
              <a:cxn ang="0">
                <a:pos x="510" y="607"/>
              </a:cxn>
              <a:cxn ang="0">
                <a:pos x="510" y="607"/>
              </a:cxn>
            </a:cxnLst>
            <a:rect l="T0" t="T1" r="T2" b="T3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close/>
              </a:path>
            </a:pathLst>
          </a:custGeom>
          <a:gradFill rotWithShape="0">
            <a:gsLst>
              <a:gs pos="0">
                <a:srgbClr val="CD118C"/>
              </a:gs>
              <a:gs pos="53999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5" name="Shape 46"/>
          <p:cNvSpPr>
            <a:spLocks/>
          </p:cNvSpPr>
          <p:nvPr/>
        </p:nvSpPr>
        <p:spPr bwMode="auto">
          <a:xfrm>
            <a:off x="8397875" y="1746250"/>
            <a:ext cx="746125" cy="814388"/>
          </a:xfrm>
          <a:custGeom>
            <a:avLst/>
            <a:gdLst>
              <a:gd name="T0" fmla="*/ 0 w 470"/>
              <a:gd name="T1" fmla="*/ 0 h 605"/>
              <a:gd name="T2" fmla="*/ 470 w 470"/>
              <a:gd name="T3" fmla="*/ 605 h 605"/>
            </a:gdLst>
            <a:ahLst/>
            <a:cxnLst>
              <a:cxn ang="0">
                <a:pos x="470" y="0"/>
              </a:cxn>
              <a:cxn ang="0">
                <a:pos x="0" y="605"/>
              </a:cxn>
              <a:cxn ang="0">
                <a:pos x="470" y="605"/>
              </a:cxn>
              <a:cxn ang="0">
                <a:pos x="470" y="0"/>
              </a:cxn>
            </a:cxnLst>
            <a:rect l="T0" t="T1" r="T2" b="T3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 rotWithShape="0">
            <a:gsLst>
              <a:gs pos="0">
                <a:srgbClr val="CD118C"/>
              </a:gs>
              <a:gs pos="53999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6" name="Shape 47"/>
          <p:cNvSpPr>
            <a:spLocks/>
          </p:cNvSpPr>
          <p:nvPr/>
        </p:nvSpPr>
        <p:spPr bwMode="auto">
          <a:xfrm>
            <a:off x="8397875" y="2560638"/>
            <a:ext cx="746125" cy="812800"/>
          </a:xfrm>
          <a:custGeom>
            <a:avLst/>
            <a:gdLst>
              <a:gd name="T0" fmla="*/ 0 w 470"/>
              <a:gd name="T1" fmla="*/ 0 h 605"/>
              <a:gd name="T2" fmla="*/ 470 w 470"/>
              <a:gd name="T3" fmla="*/ 605 h 605"/>
            </a:gdLst>
            <a:ahLst/>
            <a:cxnLst>
              <a:cxn ang="0">
                <a:pos x="0" y="0"/>
              </a:cxn>
              <a:cxn ang="0">
                <a:pos x="470" y="605"/>
              </a:cxn>
              <a:cxn ang="0">
                <a:pos x="470" y="0"/>
              </a:cxn>
              <a:cxn ang="0">
                <a:pos x="0" y="0"/>
              </a:cxn>
            </a:cxnLst>
            <a:rect l="T0" t="T1" r="T2" b="T3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FFD700"/>
              </a:gs>
              <a:gs pos="53999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7" name="Shape 48"/>
          <p:cNvSpPr>
            <a:spLocks/>
          </p:cNvSpPr>
          <p:nvPr/>
        </p:nvSpPr>
        <p:spPr bwMode="auto">
          <a:xfrm>
            <a:off x="7415213" y="815975"/>
            <a:ext cx="1555750" cy="814388"/>
          </a:xfrm>
          <a:custGeom>
            <a:avLst/>
            <a:gdLst>
              <a:gd name="T0" fmla="*/ 0 w 980"/>
              <a:gd name="T1" fmla="*/ 0 h 605"/>
              <a:gd name="T2" fmla="*/ 980 w 980"/>
              <a:gd name="T3" fmla="*/ 605 h 605"/>
            </a:gdLst>
            <a:ahLst/>
            <a:cxnLst>
              <a:cxn ang="0">
                <a:pos x="510" y="0"/>
              </a:cxn>
              <a:cxn ang="0">
                <a:pos x="980" y="605"/>
              </a:cxn>
              <a:cxn ang="0">
                <a:pos x="470" y="605"/>
              </a:cxn>
              <a:cxn ang="0">
                <a:pos x="0" y="0"/>
              </a:cxn>
              <a:cxn ang="0">
                <a:pos x="510" y="0"/>
              </a:cxn>
              <a:cxn ang="0">
                <a:pos x="510" y="0"/>
              </a:cxn>
            </a:cxnLst>
            <a:rect l="T0" t="T1" r="T2" b="T3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close/>
              </a:path>
            </a:pathLst>
          </a:custGeom>
          <a:gradFill rotWithShape="0">
            <a:gsLst>
              <a:gs pos="0">
                <a:srgbClr val="FFD700"/>
              </a:gs>
              <a:gs pos="53999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buNone/>
              <a:defRPr sz="3600"/>
            </a:lvl1pPr>
            <a:lvl2pPr rtl="0">
              <a:buNone/>
              <a:defRPr sz="3600"/>
            </a:lvl2pPr>
            <a:lvl3pPr rtl="0">
              <a:buNone/>
              <a:defRPr sz="3600"/>
            </a:lvl3pPr>
            <a:lvl4pPr rtl="0">
              <a:buNone/>
              <a:defRPr sz="3600"/>
            </a:lvl4pPr>
            <a:lvl5pPr rtl="0">
              <a:buNone/>
              <a:defRPr sz="3600"/>
            </a:lvl5pPr>
            <a:lvl6pPr rtl="0">
              <a:buNone/>
              <a:defRPr sz="3600"/>
            </a:lvl6pPr>
            <a:lvl7pPr rtl="0">
              <a:buNone/>
              <a:defRPr sz="3600"/>
            </a:lvl7pPr>
            <a:lvl8pPr rtl="0">
              <a:buNone/>
              <a:defRPr sz="3600"/>
            </a:lvl8pPr>
            <a:lvl9pPr rtl="0">
              <a:buNone/>
              <a:defRPr sz="36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401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rtl="0">
              <a:spcBef>
                <a:spcPts val="0"/>
              </a:spcBef>
              <a:buClr>
                <a:schemeClr val="lt1"/>
              </a:buClr>
              <a:buSzPct val="166666"/>
              <a:buFont typeface="Arial"/>
              <a:buChar char="•"/>
              <a:defRPr sz="3200">
                <a:solidFill>
                  <a:schemeClr val="lt1"/>
                </a:solidFill>
              </a:defRPr>
            </a:lvl1pPr>
            <a:lvl2pPr marL="742950" indent="-285750" algn="l" rtl="0">
              <a:spcBef>
                <a:spcPts val="560"/>
              </a:spcBef>
              <a:buClr>
                <a:schemeClr val="lt1"/>
              </a:buClr>
              <a:buSzPct val="100000"/>
              <a:buFont typeface="Courier New"/>
              <a:buChar char="o"/>
              <a:defRPr sz="2800">
                <a:solidFill>
                  <a:schemeClr val="lt1"/>
                </a:solidFill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>
                <a:solidFill>
                  <a:schemeClr val="lt1"/>
                </a:solidFill>
              </a:defRPr>
            </a:lvl3pPr>
            <a:lvl4pPr marL="1600200" indent="-228600" algn="l" rtl="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>
                <a:solidFill>
                  <a:schemeClr val="lt1"/>
                </a:solidFill>
              </a:defRPr>
            </a:lvl4pPr>
            <a:lvl5pPr marL="20574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z="2000">
                <a:solidFill>
                  <a:schemeClr val="lt1"/>
                </a:solidFill>
              </a:defRPr>
            </a:lvl5pPr>
            <a:lvl6pPr marL="25146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z="2000">
                <a:solidFill>
                  <a:schemeClr val="lt1"/>
                </a:solidFill>
              </a:defRPr>
            </a:lvl6pPr>
            <a:lvl7pPr marL="2971800" indent="-228600" algn="l" rtl="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>
                <a:solidFill>
                  <a:schemeClr val="lt1"/>
                </a:solidFill>
              </a:defRPr>
            </a:lvl7pPr>
            <a:lvl8pPr marL="34290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z="2000" baseline="0">
                <a:solidFill>
                  <a:schemeClr val="lt1"/>
                </a:solidFill>
              </a:defRPr>
            </a:lvl8pPr>
            <a:lvl9pPr marL="38862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z="2000" baseline="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3"/>
          <p:cNvSpPr>
            <a:spLocks/>
          </p:cNvSpPr>
          <p:nvPr/>
        </p:nvSpPr>
        <p:spPr bwMode="auto">
          <a:xfrm>
            <a:off x="7415213" y="0"/>
            <a:ext cx="1555750" cy="815975"/>
          </a:xfrm>
          <a:custGeom>
            <a:avLst/>
            <a:gdLst>
              <a:gd name="T0" fmla="*/ 0 w 980"/>
              <a:gd name="T1" fmla="*/ 0 h 607"/>
              <a:gd name="T2" fmla="*/ 980 w 980"/>
              <a:gd name="T3" fmla="*/ 607 h 607"/>
            </a:gdLst>
            <a:ahLst/>
            <a:cxnLst>
              <a:cxn ang="0">
                <a:pos x="510" y="607"/>
              </a:cxn>
              <a:cxn ang="0">
                <a:pos x="980" y="0"/>
              </a:cxn>
              <a:cxn ang="0">
                <a:pos x="470" y="0"/>
              </a:cxn>
              <a:cxn ang="0">
                <a:pos x="0" y="607"/>
              </a:cxn>
              <a:cxn ang="0">
                <a:pos x="510" y="607"/>
              </a:cxn>
              <a:cxn ang="0">
                <a:pos x="510" y="607"/>
              </a:cxn>
            </a:cxnLst>
            <a:rect l="T0" t="T1" r="T2" b="T3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close/>
              </a:path>
            </a:pathLst>
          </a:custGeom>
          <a:gradFill rotWithShape="0">
            <a:gsLst>
              <a:gs pos="0">
                <a:srgbClr val="CD118C"/>
              </a:gs>
              <a:gs pos="53999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6" name="Shape 54"/>
          <p:cNvSpPr>
            <a:spLocks/>
          </p:cNvSpPr>
          <p:nvPr/>
        </p:nvSpPr>
        <p:spPr bwMode="auto">
          <a:xfrm>
            <a:off x="8397875" y="1746250"/>
            <a:ext cx="746125" cy="814388"/>
          </a:xfrm>
          <a:custGeom>
            <a:avLst/>
            <a:gdLst>
              <a:gd name="T0" fmla="*/ 0 w 470"/>
              <a:gd name="T1" fmla="*/ 0 h 605"/>
              <a:gd name="T2" fmla="*/ 470 w 470"/>
              <a:gd name="T3" fmla="*/ 605 h 605"/>
            </a:gdLst>
            <a:ahLst/>
            <a:cxnLst>
              <a:cxn ang="0">
                <a:pos x="470" y="0"/>
              </a:cxn>
              <a:cxn ang="0">
                <a:pos x="0" y="605"/>
              </a:cxn>
              <a:cxn ang="0">
                <a:pos x="470" y="605"/>
              </a:cxn>
              <a:cxn ang="0">
                <a:pos x="470" y="0"/>
              </a:cxn>
            </a:cxnLst>
            <a:rect l="T0" t="T1" r="T2" b="T3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 rotWithShape="0">
            <a:gsLst>
              <a:gs pos="0">
                <a:srgbClr val="CD118C"/>
              </a:gs>
              <a:gs pos="53999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7" name="Shape 55"/>
          <p:cNvSpPr>
            <a:spLocks/>
          </p:cNvSpPr>
          <p:nvPr/>
        </p:nvSpPr>
        <p:spPr bwMode="auto">
          <a:xfrm>
            <a:off x="8397875" y="2560638"/>
            <a:ext cx="746125" cy="812800"/>
          </a:xfrm>
          <a:custGeom>
            <a:avLst/>
            <a:gdLst>
              <a:gd name="T0" fmla="*/ 0 w 470"/>
              <a:gd name="T1" fmla="*/ 0 h 605"/>
              <a:gd name="T2" fmla="*/ 470 w 470"/>
              <a:gd name="T3" fmla="*/ 605 h 605"/>
            </a:gdLst>
            <a:ahLst/>
            <a:cxnLst>
              <a:cxn ang="0">
                <a:pos x="0" y="0"/>
              </a:cxn>
              <a:cxn ang="0">
                <a:pos x="470" y="605"/>
              </a:cxn>
              <a:cxn ang="0">
                <a:pos x="470" y="0"/>
              </a:cxn>
              <a:cxn ang="0">
                <a:pos x="0" y="0"/>
              </a:cxn>
            </a:cxnLst>
            <a:rect l="T0" t="T1" r="T2" b="T3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FFD700"/>
              </a:gs>
              <a:gs pos="53999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8" name="Shape 56"/>
          <p:cNvSpPr>
            <a:spLocks/>
          </p:cNvSpPr>
          <p:nvPr/>
        </p:nvSpPr>
        <p:spPr bwMode="auto">
          <a:xfrm>
            <a:off x="7415213" y="815975"/>
            <a:ext cx="1555750" cy="814388"/>
          </a:xfrm>
          <a:custGeom>
            <a:avLst/>
            <a:gdLst>
              <a:gd name="T0" fmla="*/ 0 w 980"/>
              <a:gd name="T1" fmla="*/ 0 h 605"/>
              <a:gd name="T2" fmla="*/ 980 w 980"/>
              <a:gd name="T3" fmla="*/ 605 h 605"/>
            </a:gdLst>
            <a:ahLst/>
            <a:cxnLst>
              <a:cxn ang="0">
                <a:pos x="510" y="0"/>
              </a:cxn>
              <a:cxn ang="0">
                <a:pos x="980" y="605"/>
              </a:cxn>
              <a:cxn ang="0">
                <a:pos x="470" y="605"/>
              </a:cxn>
              <a:cxn ang="0">
                <a:pos x="0" y="0"/>
              </a:cxn>
              <a:cxn ang="0">
                <a:pos x="510" y="0"/>
              </a:cxn>
              <a:cxn ang="0">
                <a:pos x="510" y="0"/>
              </a:cxn>
            </a:cxnLst>
            <a:rect l="T0" t="T1" r="T2" b="T3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close/>
              </a:path>
            </a:pathLst>
          </a:custGeom>
          <a:gradFill rotWithShape="0">
            <a:gsLst>
              <a:gs pos="0">
                <a:srgbClr val="FFD700"/>
              </a:gs>
              <a:gs pos="53999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59"/>
          <p:cNvSpPr>
            <a:spLocks/>
          </p:cNvSpPr>
          <p:nvPr/>
        </p:nvSpPr>
        <p:spPr bwMode="auto">
          <a:xfrm>
            <a:off x="3175" y="3486150"/>
            <a:ext cx="635000" cy="815975"/>
          </a:xfrm>
          <a:custGeom>
            <a:avLst/>
            <a:gdLst>
              <a:gd name="T0" fmla="*/ 0 w 400"/>
              <a:gd name="T1" fmla="*/ 0 h 514"/>
              <a:gd name="T2" fmla="*/ 400 w 400"/>
              <a:gd name="T3" fmla="*/ 514 h 514"/>
            </a:gdLst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514"/>
              </a:cxn>
              <a:cxn ang="0">
                <a:pos x="400" y="514"/>
              </a:cxn>
              <a:cxn ang="0">
                <a:pos x="2" y="0"/>
              </a:cxn>
            </a:cxnLst>
            <a:rect l="T0" t="T1" r="T2" b="T3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 rotWithShape="0">
            <a:gsLst>
              <a:gs pos="0">
                <a:srgbClr val="FFD700"/>
              </a:gs>
              <a:gs pos="53999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4" name="Shape 60"/>
          <p:cNvSpPr>
            <a:spLocks/>
          </p:cNvSpPr>
          <p:nvPr/>
        </p:nvSpPr>
        <p:spPr bwMode="auto">
          <a:xfrm>
            <a:off x="3175" y="4302125"/>
            <a:ext cx="635000" cy="812800"/>
          </a:xfrm>
          <a:custGeom>
            <a:avLst/>
            <a:gdLst>
              <a:gd name="T0" fmla="*/ 0 w 400"/>
              <a:gd name="T1" fmla="*/ 0 h 512"/>
              <a:gd name="T2" fmla="*/ 400 w 400"/>
              <a:gd name="T3" fmla="*/ 512 h 512"/>
            </a:gdLst>
            <a:ahLst/>
            <a:cxnLst>
              <a:cxn ang="0">
                <a:pos x="400" y="0"/>
              </a:cxn>
              <a:cxn ang="0">
                <a:pos x="0" y="0"/>
              </a:cxn>
              <a:cxn ang="0">
                <a:pos x="0" y="512"/>
              </a:cxn>
              <a:cxn ang="0">
                <a:pos x="2" y="512"/>
              </a:cxn>
              <a:cxn ang="0">
                <a:pos x="400" y="0"/>
              </a:cxn>
            </a:cxnLst>
            <a:rect l="T0" t="T1" r="T2" b="T3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 rotWithShape="0">
            <a:gsLst>
              <a:gs pos="0">
                <a:srgbClr val="CD118C"/>
              </a:gs>
              <a:gs pos="53999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5" name="Shape 61"/>
          <p:cNvSpPr>
            <a:spLocks/>
          </p:cNvSpPr>
          <p:nvPr/>
        </p:nvSpPr>
        <p:spPr bwMode="auto">
          <a:xfrm>
            <a:off x="152400" y="6045200"/>
            <a:ext cx="1317625" cy="812800"/>
          </a:xfrm>
          <a:custGeom>
            <a:avLst/>
            <a:gdLst>
              <a:gd name="T0" fmla="*/ 0 w 830"/>
              <a:gd name="T1" fmla="*/ 0 h 512"/>
              <a:gd name="T2" fmla="*/ 830 w 830"/>
              <a:gd name="T3" fmla="*/ 512 h 512"/>
            </a:gdLst>
            <a:ahLst/>
            <a:cxnLst>
              <a:cxn ang="0">
                <a:pos x="398" y="0"/>
              </a:cxn>
              <a:cxn ang="0">
                <a:pos x="0" y="512"/>
              </a:cxn>
              <a:cxn ang="0">
                <a:pos x="432" y="512"/>
              </a:cxn>
              <a:cxn ang="0">
                <a:pos x="830" y="0"/>
              </a:cxn>
              <a:cxn ang="0">
                <a:pos x="398" y="0"/>
              </a:cxn>
            </a:cxnLst>
            <a:rect l="T0" t="T1" r="T2" b="T3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 rotWithShape="0">
            <a:gsLst>
              <a:gs pos="0">
                <a:srgbClr val="CD118C"/>
              </a:gs>
              <a:gs pos="53999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6" name="Shape 62"/>
          <p:cNvSpPr>
            <a:spLocks/>
          </p:cNvSpPr>
          <p:nvPr/>
        </p:nvSpPr>
        <p:spPr bwMode="auto">
          <a:xfrm>
            <a:off x="152400" y="5232400"/>
            <a:ext cx="1317625" cy="812800"/>
          </a:xfrm>
          <a:custGeom>
            <a:avLst/>
            <a:gdLst>
              <a:gd name="T0" fmla="*/ 0 w 830"/>
              <a:gd name="T1" fmla="*/ 0 h 512"/>
              <a:gd name="T2" fmla="*/ 830 w 830"/>
              <a:gd name="T3" fmla="*/ 512 h 512"/>
            </a:gdLst>
            <a:ahLst/>
            <a:cxnLst>
              <a:cxn ang="0">
                <a:pos x="398" y="512"/>
              </a:cxn>
              <a:cxn ang="0">
                <a:pos x="830" y="512"/>
              </a:cxn>
              <a:cxn ang="0">
                <a:pos x="432" y="0"/>
              </a:cxn>
              <a:cxn ang="0">
                <a:pos x="0" y="0"/>
              </a:cxn>
              <a:cxn ang="0">
                <a:pos x="398" y="512"/>
              </a:cxn>
            </a:cxnLst>
            <a:rect l="T0" t="T1" r="T2" b="T3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 rotWithShape="0">
            <a:gsLst>
              <a:gs pos="0">
                <a:srgbClr val="FFD700"/>
              </a:gs>
              <a:gs pos="53999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7" name="Shape 63"/>
          <p:cNvSpPr>
            <a:spLocks/>
          </p:cNvSpPr>
          <p:nvPr/>
        </p:nvSpPr>
        <p:spPr bwMode="auto">
          <a:xfrm>
            <a:off x="7415213" y="0"/>
            <a:ext cx="1555750" cy="815975"/>
          </a:xfrm>
          <a:custGeom>
            <a:avLst/>
            <a:gdLst>
              <a:gd name="T0" fmla="*/ 0 w 980"/>
              <a:gd name="T1" fmla="*/ 0 h 607"/>
              <a:gd name="T2" fmla="*/ 980 w 980"/>
              <a:gd name="T3" fmla="*/ 607 h 607"/>
            </a:gdLst>
            <a:ahLst/>
            <a:cxnLst>
              <a:cxn ang="0">
                <a:pos x="510" y="607"/>
              </a:cxn>
              <a:cxn ang="0">
                <a:pos x="980" y="0"/>
              </a:cxn>
              <a:cxn ang="0">
                <a:pos x="470" y="0"/>
              </a:cxn>
              <a:cxn ang="0">
                <a:pos x="0" y="607"/>
              </a:cxn>
              <a:cxn ang="0">
                <a:pos x="510" y="607"/>
              </a:cxn>
              <a:cxn ang="0">
                <a:pos x="510" y="607"/>
              </a:cxn>
            </a:cxnLst>
            <a:rect l="T0" t="T1" r="T2" b="T3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close/>
              </a:path>
            </a:pathLst>
          </a:custGeom>
          <a:gradFill rotWithShape="0">
            <a:gsLst>
              <a:gs pos="0">
                <a:srgbClr val="CD118C"/>
              </a:gs>
              <a:gs pos="53999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8" name="Shape 64"/>
          <p:cNvSpPr>
            <a:spLocks/>
          </p:cNvSpPr>
          <p:nvPr/>
        </p:nvSpPr>
        <p:spPr bwMode="auto">
          <a:xfrm>
            <a:off x="8397875" y="1746250"/>
            <a:ext cx="746125" cy="814388"/>
          </a:xfrm>
          <a:custGeom>
            <a:avLst/>
            <a:gdLst>
              <a:gd name="T0" fmla="*/ 0 w 470"/>
              <a:gd name="T1" fmla="*/ 0 h 605"/>
              <a:gd name="T2" fmla="*/ 470 w 470"/>
              <a:gd name="T3" fmla="*/ 605 h 605"/>
            </a:gdLst>
            <a:ahLst/>
            <a:cxnLst>
              <a:cxn ang="0">
                <a:pos x="470" y="0"/>
              </a:cxn>
              <a:cxn ang="0">
                <a:pos x="0" y="605"/>
              </a:cxn>
              <a:cxn ang="0">
                <a:pos x="470" y="605"/>
              </a:cxn>
              <a:cxn ang="0">
                <a:pos x="470" y="0"/>
              </a:cxn>
            </a:cxnLst>
            <a:rect l="T0" t="T1" r="T2" b="T3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 rotWithShape="0">
            <a:gsLst>
              <a:gs pos="0">
                <a:srgbClr val="CD118C"/>
              </a:gs>
              <a:gs pos="53999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9" name="Shape 65"/>
          <p:cNvSpPr>
            <a:spLocks/>
          </p:cNvSpPr>
          <p:nvPr/>
        </p:nvSpPr>
        <p:spPr bwMode="auto">
          <a:xfrm>
            <a:off x="8397875" y="2560638"/>
            <a:ext cx="746125" cy="812800"/>
          </a:xfrm>
          <a:custGeom>
            <a:avLst/>
            <a:gdLst>
              <a:gd name="T0" fmla="*/ 0 w 470"/>
              <a:gd name="T1" fmla="*/ 0 h 605"/>
              <a:gd name="T2" fmla="*/ 470 w 470"/>
              <a:gd name="T3" fmla="*/ 605 h 605"/>
            </a:gdLst>
            <a:ahLst/>
            <a:cxnLst>
              <a:cxn ang="0">
                <a:pos x="0" y="0"/>
              </a:cxn>
              <a:cxn ang="0">
                <a:pos x="470" y="605"/>
              </a:cxn>
              <a:cxn ang="0">
                <a:pos x="470" y="0"/>
              </a:cxn>
              <a:cxn ang="0">
                <a:pos x="0" y="0"/>
              </a:cxn>
            </a:cxnLst>
            <a:rect l="T0" t="T1" r="T2" b="T3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FFD700"/>
              </a:gs>
              <a:gs pos="53999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10" name="Shape 66"/>
          <p:cNvSpPr>
            <a:spLocks/>
          </p:cNvSpPr>
          <p:nvPr/>
        </p:nvSpPr>
        <p:spPr bwMode="auto">
          <a:xfrm>
            <a:off x="7415213" y="815975"/>
            <a:ext cx="1555750" cy="814388"/>
          </a:xfrm>
          <a:custGeom>
            <a:avLst/>
            <a:gdLst>
              <a:gd name="T0" fmla="*/ 0 w 980"/>
              <a:gd name="T1" fmla="*/ 0 h 605"/>
              <a:gd name="T2" fmla="*/ 980 w 980"/>
              <a:gd name="T3" fmla="*/ 605 h 605"/>
            </a:gdLst>
            <a:ahLst/>
            <a:cxnLst>
              <a:cxn ang="0">
                <a:pos x="510" y="0"/>
              </a:cxn>
              <a:cxn ang="0">
                <a:pos x="980" y="605"/>
              </a:cxn>
              <a:cxn ang="0">
                <a:pos x="470" y="605"/>
              </a:cxn>
              <a:cxn ang="0">
                <a:pos x="0" y="0"/>
              </a:cxn>
              <a:cxn ang="0">
                <a:pos x="510" y="0"/>
              </a:cxn>
              <a:cxn ang="0">
                <a:pos x="510" y="0"/>
              </a:cxn>
            </a:cxnLst>
            <a:rect l="T0" t="T1" r="T2" b="T3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close/>
              </a:path>
            </a:pathLst>
          </a:custGeom>
          <a:gradFill rotWithShape="0">
            <a:gsLst>
              <a:gs pos="0">
                <a:srgbClr val="FFD700"/>
              </a:gs>
              <a:gs pos="53999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69"/>
          <p:cNvSpPr>
            <a:spLocks/>
          </p:cNvSpPr>
          <p:nvPr/>
        </p:nvSpPr>
        <p:spPr bwMode="auto">
          <a:xfrm>
            <a:off x="3175" y="3486150"/>
            <a:ext cx="635000" cy="815975"/>
          </a:xfrm>
          <a:custGeom>
            <a:avLst/>
            <a:gdLst>
              <a:gd name="T0" fmla="*/ 0 w 400"/>
              <a:gd name="T1" fmla="*/ 0 h 514"/>
              <a:gd name="T2" fmla="*/ 400 w 400"/>
              <a:gd name="T3" fmla="*/ 514 h 514"/>
            </a:gdLst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514"/>
              </a:cxn>
              <a:cxn ang="0">
                <a:pos x="400" y="514"/>
              </a:cxn>
              <a:cxn ang="0">
                <a:pos x="2" y="0"/>
              </a:cxn>
            </a:cxnLst>
            <a:rect l="T0" t="T1" r="T2" b="T3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 rotWithShape="0">
            <a:gsLst>
              <a:gs pos="0">
                <a:srgbClr val="FFD700"/>
              </a:gs>
              <a:gs pos="53999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4" name="Shape 70"/>
          <p:cNvSpPr>
            <a:spLocks/>
          </p:cNvSpPr>
          <p:nvPr/>
        </p:nvSpPr>
        <p:spPr bwMode="auto">
          <a:xfrm>
            <a:off x="3175" y="4302125"/>
            <a:ext cx="635000" cy="812800"/>
          </a:xfrm>
          <a:custGeom>
            <a:avLst/>
            <a:gdLst>
              <a:gd name="T0" fmla="*/ 0 w 400"/>
              <a:gd name="T1" fmla="*/ 0 h 512"/>
              <a:gd name="T2" fmla="*/ 400 w 400"/>
              <a:gd name="T3" fmla="*/ 512 h 512"/>
            </a:gdLst>
            <a:ahLst/>
            <a:cxnLst>
              <a:cxn ang="0">
                <a:pos x="400" y="0"/>
              </a:cxn>
              <a:cxn ang="0">
                <a:pos x="0" y="0"/>
              </a:cxn>
              <a:cxn ang="0">
                <a:pos x="0" y="512"/>
              </a:cxn>
              <a:cxn ang="0">
                <a:pos x="2" y="512"/>
              </a:cxn>
              <a:cxn ang="0">
                <a:pos x="400" y="0"/>
              </a:cxn>
            </a:cxnLst>
            <a:rect l="T0" t="T1" r="T2" b="T3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 rotWithShape="0">
            <a:gsLst>
              <a:gs pos="0">
                <a:srgbClr val="CD118C"/>
              </a:gs>
              <a:gs pos="53999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5" name="Shape 71"/>
          <p:cNvSpPr>
            <a:spLocks/>
          </p:cNvSpPr>
          <p:nvPr/>
        </p:nvSpPr>
        <p:spPr bwMode="auto">
          <a:xfrm>
            <a:off x="152400" y="6045200"/>
            <a:ext cx="1317625" cy="812800"/>
          </a:xfrm>
          <a:custGeom>
            <a:avLst/>
            <a:gdLst>
              <a:gd name="T0" fmla="*/ 0 w 830"/>
              <a:gd name="T1" fmla="*/ 0 h 512"/>
              <a:gd name="T2" fmla="*/ 830 w 830"/>
              <a:gd name="T3" fmla="*/ 512 h 512"/>
            </a:gdLst>
            <a:ahLst/>
            <a:cxnLst>
              <a:cxn ang="0">
                <a:pos x="398" y="0"/>
              </a:cxn>
              <a:cxn ang="0">
                <a:pos x="0" y="512"/>
              </a:cxn>
              <a:cxn ang="0">
                <a:pos x="432" y="512"/>
              </a:cxn>
              <a:cxn ang="0">
                <a:pos x="830" y="0"/>
              </a:cxn>
              <a:cxn ang="0">
                <a:pos x="398" y="0"/>
              </a:cxn>
            </a:cxnLst>
            <a:rect l="T0" t="T1" r="T2" b="T3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 rotWithShape="0">
            <a:gsLst>
              <a:gs pos="0">
                <a:srgbClr val="CD118C"/>
              </a:gs>
              <a:gs pos="53999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6" name="Shape 72"/>
          <p:cNvSpPr>
            <a:spLocks/>
          </p:cNvSpPr>
          <p:nvPr/>
        </p:nvSpPr>
        <p:spPr bwMode="auto">
          <a:xfrm>
            <a:off x="152400" y="5232400"/>
            <a:ext cx="1317625" cy="812800"/>
          </a:xfrm>
          <a:custGeom>
            <a:avLst/>
            <a:gdLst>
              <a:gd name="T0" fmla="*/ 0 w 830"/>
              <a:gd name="T1" fmla="*/ 0 h 512"/>
              <a:gd name="T2" fmla="*/ 830 w 830"/>
              <a:gd name="T3" fmla="*/ 512 h 512"/>
            </a:gdLst>
            <a:ahLst/>
            <a:cxnLst>
              <a:cxn ang="0">
                <a:pos x="398" y="512"/>
              </a:cxn>
              <a:cxn ang="0">
                <a:pos x="830" y="512"/>
              </a:cxn>
              <a:cxn ang="0">
                <a:pos x="432" y="0"/>
              </a:cxn>
              <a:cxn ang="0">
                <a:pos x="0" y="0"/>
              </a:cxn>
              <a:cxn ang="0">
                <a:pos x="398" y="512"/>
              </a:cxn>
            </a:cxnLst>
            <a:rect l="T0" t="T1" r="T2" b="T3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 rotWithShape="0">
            <a:gsLst>
              <a:gs pos="0">
                <a:srgbClr val="FFD700"/>
              </a:gs>
              <a:gs pos="53999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7" name="Shape 73"/>
          <p:cNvSpPr>
            <a:spLocks/>
          </p:cNvSpPr>
          <p:nvPr/>
        </p:nvSpPr>
        <p:spPr bwMode="auto">
          <a:xfrm>
            <a:off x="7415213" y="0"/>
            <a:ext cx="1555750" cy="815975"/>
          </a:xfrm>
          <a:custGeom>
            <a:avLst/>
            <a:gdLst>
              <a:gd name="T0" fmla="*/ 0 w 980"/>
              <a:gd name="T1" fmla="*/ 0 h 607"/>
              <a:gd name="T2" fmla="*/ 980 w 980"/>
              <a:gd name="T3" fmla="*/ 607 h 607"/>
            </a:gdLst>
            <a:ahLst/>
            <a:cxnLst>
              <a:cxn ang="0">
                <a:pos x="510" y="607"/>
              </a:cxn>
              <a:cxn ang="0">
                <a:pos x="980" y="0"/>
              </a:cxn>
              <a:cxn ang="0">
                <a:pos x="470" y="0"/>
              </a:cxn>
              <a:cxn ang="0">
                <a:pos x="0" y="607"/>
              </a:cxn>
              <a:cxn ang="0">
                <a:pos x="510" y="607"/>
              </a:cxn>
              <a:cxn ang="0">
                <a:pos x="510" y="607"/>
              </a:cxn>
            </a:cxnLst>
            <a:rect l="T0" t="T1" r="T2" b="T3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close/>
              </a:path>
            </a:pathLst>
          </a:custGeom>
          <a:gradFill rotWithShape="0">
            <a:gsLst>
              <a:gs pos="0">
                <a:srgbClr val="CD118C"/>
              </a:gs>
              <a:gs pos="53999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8" name="Shape 74"/>
          <p:cNvSpPr>
            <a:spLocks/>
          </p:cNvSpPr>
          <p:nvPr/>
        </p:nvSpPr>
        <p:spPr bwMode="auto">
          <a:xfrm>
            <a:off x="8397875" y="1746250"/>
            <a:ext cx="746125" cy="814388"/>
          </a:xfrm>
          <a:custGeom>
            <a:avLst/>
            <a:gdLst>
              <a:gd name="T0" fmla="*/ 0 w 470"/>
              <a:gd name="T1" fmla="*/ 0 h 605"/>
              <a:gd name="T2" fmla="*/ 470 w 470"/>
              <a:gd name="T3" fmla="*/ 605 h 605"/>
            </a:gdLst>
            <a:ahLst/>
            <a:cxnLst>
              <a:cxn ang="0">
                <a:pos x="470" y="0"/>
              </a:cxn>
              <a:cxn ang="0">
                <a:pos x="0" y="605"/>
              </a:cxn>
              <a:cxn ang="0">
                <a:pos x="470" y="605"/>
              </a:cxn>
              <a:cxn ang="0">
                <a:pos x="470" y="0"/>
              </a:cxn>
            </a:cxnLst>
            <a:rect l="T0" t="T1" r="T2" b="T3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 rotWithShape="0">
            <a:gsLst>
              <a:gs pos="0">
                <a:srgbClr val="CD118C"/>
              </a:gs>
              <a:gs pos="53999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9" name="Shape 75"/>
          <p:cNvSpPr>
            <a:spLocks/>
          </p:cNvSpPr>
          <p:nvPr/>
        </p:nvSpPr>
        <p:spPr bwMode="auto">
          <a:xfrm>
            <a:off x="8397875" y="2560638"/>
            <a:ext cx="746125" cy="812800"/>
          </a:xfrm>
          <a:custGeom>
            <a:avLst/>
            <a:gdLst>
              <a:gd name="T0" fmla="*/ 0 w 470"/>
              <a:gd name="T1" fmla="*/ 0 h 605"/>
              <a:gd name="T2" fmla="*/ 470 w 470"/>
              <a:gd name="T3" fmla="*/ 605 h 605"/>
            </a:gdLst>
            <a:ahLst/>
            <a:cxnLst>
              <a:cxn ang="0">
                <a:pos x="0" y="0"/>
              </a:cxn>
              <a:cxn ang="0">
                <a:pos x="470" y="605"/>
              </a:cxn>
              <a:cxn ang="0">
                <a:pos x="470" y="0"/>
              </a:cxn>
              <a:cxn ang="0">
                <a:pos x="0" y="0"/>
              </a:cxn>
            </a:cxnLst>
            <a:rect l="T0" t="T1" r="T2" b="T3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FFD700"/>
              </a:gs>
              <a:gs pos="53999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10" name="Shape 76"/>
          <p:cNvSpPr>
            <a:spLocks/>
          </p:cNvSpPr>
          <p:nvPr/>
        </p:nvSpPr>
        <p:spPr bwMode="auto">
          <a:xfrm>
            <a:off x="7415213" y="815975"/>
            <a:ext cx="1555750" cy="814388"/>
          </a:xfrm>
          <a:custGeom>
            <a:avLst/>
            <a:gdLst>
              <a:gd name="T0" fmla="*/ 0 w 980"/>
              <a:gd name="T1" fmla="*/ 0 h 605"/>
              <a:gd name="T2" fmla="*/ 980 w 980"/>
              <a:gd name="T3" fmla="*/ 605 h 605"/>
            </a:gdLst>
            <a:ahLst/>
            <a:cxnLst>
              <a:cxn ang="0">
                <a:pos x="510" y="0"/>
              </a:cxn>
              <a:cxn ang="0">
                <a:pos x="980" y="605"/>
              </a:cxn>
              <a:cxn ang="0">
                <a:pos x="470" y="605"/>
              </a:cxn>
              <a:cxn ang="0">
                <a:pos x="0" y="0"/>
              </a:cxn>
              <a:cxn ang="0">
                <a:pos x="510" y="0"/>
              </a:cxn>
              <a:cxn ang="0">
                <a:pos x="510" y="0"/>
              </a:cxn>
            </a:cxnLst>
            <a:rect l="T0" t="T1" r="T2" b="T3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close/>
              </a:path>
            </a:pathLst>
          </a:custGeom>
          <a:gradFill rotWithShape="0">
            <a:gsLst>
              <a:gs pos="0">
                <a:srgbClr val="FFD700"/>
              </a:gs>
              <a:gs pos="53999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574800" y="4427537"/>
            <a:ext cx="5486399" cy="6843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114300" algn="ctr" rtl="0">
              <a:buSzPct val="100000"/>
              <a:buNone/>
              <a:defRPr sz="1800"/>
            </a:lvl1pPr>
            <a:lvl2pPr marL="0" indent="114300" algn="ctr" rtl="0">
              <a:buSzPct val="100000"/>
              <a:buNone/>
              <a:defRPr sz="1800"/>
            </a:lvl2pPr>
            <a:lvl3pPr marL="0" indent="114300" algn="ctr" rtl="0">
              <a:buSzPct val="100000"/>
              <a:buNone/>
              <a:defRPr sz="1800"/>
            </a:lvl3pPr>
            <a:lvl4pPr marL="0" indent="114300" algn="ctr" rtl="0">
              <a:buSzPct val="100000"/>
              <a:buNone/>
              <a:defRPr sz="1800"/>
            </a:lvl4pPr>
            <a:lvl5pPr marL="0" indent="114300" algn="ctr" rtl="0">
              <a:buSzPct val="100000"/>
              <a:buNone/>
              <a:defRPr sz="1800"/>
            </a:lvl5pPr>
            <a:lvl6pPr marL="0" indent="114300" algn="ctr" rtl="0">
              <a:buSzPct val="100000"/>
              <a:buNone/>
              <a:defRPr sz="1800"/>
            </a:lvl6pPr>
            <a:lvl7pPr marL="0" indent="114300" algn="ctr" rtl="0">
              <a:buSzPct val="100000"/>
              <a:buNone/>
              <a:defRPr sz="1800"/>
            </a:lvl7pPr>
            <a:lvl8pPr marL="0" indent="114300" algn="ctr" rtl="0">
              <a:buSzPct val="100000"/>
              <a:buNone/>
              <a:defRPr sz="1800"/>
            </a:lvl8pPr>
            <a:lvl9pPr marL="0" indent="114300" algn="ctr" rtl="0">
              <a:buSzPct val="1000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5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68802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  <p:sp>
        <p:nvSpPr>
          <p:cNvPr id="1027" name="Shape 6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  <p:sp>
        <p:nvSpPr>
          <p:cNvPr id="1028" name="Shape 7"/>
          <p:cNvSpPr>
            <a:spLocks noChangeArrowheads="1"/>
          </p:cNvSpPr>
          <p:nvPr/>
        </p:nvSpPr>
        <p:spPr bwMode="auto">
          <a:xfrm>
            <a:off x="0" y="0"/>
            <a:ext cx="3135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1029" name="Shape 8"/>
          <p:cNvSpPr>
            <a:spLocks/>
          </p:cNvSpPr>
          <p:nvPr/>
        </p:nvSpPr>
        <p:spPr bwMode="auto">
          <a:xfrm>
            <a:off x="3175" y="6045200"/>
            <a:ext cx="635000" cy="812800"/>
          </a:xfrm>
          <a:custGeom>
            <a:avLst/>
            <a:gdLst>
              <a:gd name="T0" fmla="*/ 0 w 400"/>
              <a:gd name="T1" fmla="*/ 0 h 512"/>
              <a:gd name="T2" fmla="*/ 400 w 400"/>
              <a:gd name="T3" fmla="*/ 512 h 512"/>
            </a:gdLst>
            <a:ahLst/>
            <a:cxnLst>
              <a:cxn ang="0">
                <a:pos x="400" y="0"/>
              </a:cxn>
              <a:cxn ang="0">
                <a:pos x="0" y="0"/>
              </a:cxn>
              <a:cxn ang="0">
                <a:pos x="0" y="512"/>
              </a:cxn>
              <a:cxn ang="0">
                <a:pos x="2" y="512"/>
              </a:cxn>
              <a:cxn ang="0">
                <a:pos x="400" y="0"/>
              </a:cxn>
            </a:cxnLst>
            <a:rect l="T0" t="T1" r="T2" b="T3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 rotWithShape="0">
            <a:gsLst>
              <a:gs pos="0">
                <a:srgbClr val="0090DA"/>
              </a:gs>
              <a:gs pos="53999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1030" name="Shape 9"/>
          <p:cNvSpPr>
            <a:spLocks/>
          </p:cNvSpPr>
          <p:nvPr/>
        </p:nvSpPr>
        <p:spPr bwMode="auto">
          <a:xfrm>
            <a:off x="3175" y="5232400"/>
            <a:ext cx="635000" cy="812800"/>
          </a:xfrm>
          <a:custGeom>
            <a:avLst/>
            <a:gdLst>
              <a:gd name="T0" fmla="*/ 0 w 400"/>
              <a:gd name="T1" fmla="*/ 0 h 512"/>
              <a:gd name="T2" fmla="*/ 400 w 400"/>
              <a:gd name="T3" fmla="*/ 512 h 512"/>
            </a:gdLst>
            <a:ahLst/>
            <a:cxnLst>
              <a:cxn ang="0">
                <a:pos x="400" y="512"/>
              </a:cxn>
              <a:cxn ang="0">
                <a:pos x="2" y="0"/>
              </a:cxn>
              <a:cxn ang="0">
                <a:pos x="0" y="0"/>
              </a:cxn>
              <a:cxn ang="0">
                <a:pos x="0" y="512"/>
              </a:cxn>
              <a:cxn ang="0">
                <a:pos x="400" y="512"/>
              </a:cxn>
            </a:cxnLst>
            <a:rect l="T0" t="T1" r="T2" b="T3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 rotWithShape="0">
            <a:gsLst>
              <a:gs pos="0">
                <a:srgbClr val="AAAAAA"/>
              </a:gs>
              <a:gs pos="53999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1031" name="Shape 10"/>
          <p:cNvSpPr>
            <a:spLocks/>
          </p:cNvSpPr>
          <p:nvPr/>
        </p:nvSpPr>
        <p:spPr bwMode="auto">
          <a:xfrm>
            <a:off x="8397875" y="3175"/>
            <a:ext cx="746125" cy="812800"/>
          </a:xfrm>
          <a:custGeom>
            <a:avLst/>
            <a:gdLst>
              <a:gd name="T0" fmla="*/ 0 w 470"/>
              <a:gd name="T1" fmla="*/ 0 h 605"/>
              <a:gd name="T2" fmla="*/ 470 w 470"/>
              <a:gd name="T3" fmla="*/ 605 h 605"/>
            </a:gdLst>
            <a:ahLst/>
            <a:cxnLst>
              <a:cxn ang="0">
                <a:pos x="470" y="0"/>
              </a:cxn>
              <a:cxn ang="0">
                <a:pos x="0" y="605"/>
              </a:cxn>
              <a:cxn ang="0">
                <a:pos x="470" y="605"/>
              </a:cxn>
              <a:cxn ang="0">
                <a:pos x="470" y="0"/>
              </a:cxn>
            </a:cxnLst>
            <a:rect l="T0" t="T1" r="T2" b="T3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 rotWithShape="0">
            <a:gsLst>
              <a:gs pos="0">
                <a:srgbClr val="0090DA"/>
              </a:gs>
              <a:gs pos="53999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  <p:sp>
        <p:nvSpPr>
          <p:cNvPr id="1032" name="Shape 11"/>
          <p:cNvSpPr>
            <a:spLocks/>
          </p:cNvSpPr>
          <p:nvPr/>
        </p:nvSpPr>
        <p:spPr bwMode="auto">
          <a:xfrm>
            <a:off x="8397875" y="815975"/>
            <a:ext cx="746125" cy="809625"/>
          </a:xfrm>
          <a:custGeom>
            <a:avLst/>
            <a:gdLst>
              <a:gd name="T0" fmla="*/ 0 w 470"/>
              <a:gd name="T1" fmla="*/ 0 h 602"/>
              <a:gd name="T2" fmla="*/ 470 w 470"/>
              <a:gd name="T3" fmla="*/ 602 h 602"/>
            </a:gdLst>
            <a:ahLst/>
            <a:cxnLst>
              <a:cxn ang="0">
                <a:pos x="0" y="0"/>
              </a:cxn>
              <a:cxn ang="0">
                <a:pos x="470" y="602"/>
              </a:cxn>
              <a:cxn ang="0">
                <a:pos x="470" y="0"/>
              </a:cxn>
              <a:cxn ang="0">
                <a:pos x="0" y="0"/>
              </a:cxn>
            </a:cxnLst>
            <a:rect l="T0" t="T1" r="T2" b="T3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AAAAAA"/>
              </a:gs>
              <a:gs pos="53999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40000"/>
          </a:gradFill>
          <a:ln w="9525">
            <a:noFill/>
            <a:round/>
            <a:headEnd/>
            <a:tailEnd/>
          </a:ln>
        </p:spPr>
        <p:txBody>
          <a:bodyPr lIns="91425" tIns="45700" rIns="91425" bIns="45700">
            <a:spAutoFit/>
          </a:bodyPr>
          <a:lstStyle/>
          <a:p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0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hape 79"/>
          <p:cNvSpPr txBox="1">
            <a:spLocks noGrp="1"/>
          </p:cNvSpPr>
          <p:nvPr>
            <p:ph type="ctrTitle"/>
          </p:nvPr>
        </p:nvSpPr>
        <p:spPr>
          <a:xfrm>
            <a:off x="1997075" y="1460500"/>
            <a:ext cx="6400800" cy="1470025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FFFFFF"/>
              </a:buClr>
              <a:buSzTx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  <a:sym typeface="Arial" charset="0"/>
              </a:rPr>
              <a:t>La Ropa</a:t>
            </a:r>
          </a:p>
        </p:txBody>
      </p:sp>
      <p:sp>
        <p:nvSpPr>
          <p:cNvPr id="9218" name="Shape 80"/>
          <p:cNvSpPr txBox="1">
            <a:spLocks noGrp="1"/>
          </p:cNvSpPr>
          <p:nvPr>
            <p:ph type="subTitle" idx="1"/>
          </p:nvPr>
        </p:nvSpPr>
        <p:spPr>
          <a:xfrm>
            <a:off x="1997075" y="3001963"/>
            <a:ext cx="6400800" cy="1163637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smtClean="0">
                <a:latin typeface="Arial" charset="0"/>
                <a:cs typeface="Arial" charset="0"/>
                <a:sym typeface="Arial" charset="0"/>
              </a:rPr>
              <a:t>By: Maggie Marsh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hape 85"/>
          <p:cNvSpPr txBox="1">
            <a:spLocks noGrp="1"/>
          </p:cNvSpPr>
          <p:nvPr>
            <p:ph type="title"/>
          </p:nvPr>
        </p:nvSpPr>
        <p:spPr>
          <a:xfrm>
            <a:off x="409575" y="274638"/>
            <a:ext cx="6880225" cy="1143000"/>
          </a:xfrm>
        </p:spPr>
        <p:txBody>
          <a:bodyPr>
            <a:spAutoFit/>
          </a:bodyPr>
          <a:lstStyle/>
          <a:p>
            <a:pPr indent="228600" eaLnBrk="1" hangingPunct="1">
              <a:buClr>
                <a:srgbClr val="FFFFFF"/>
              </a:buClr>
            </a:pPr>
            <a:r>
              <a:rPr lang="en-US" sz="4800" smtClean="0">
                <a:solidFill>
                  <a:srgbClr val="E69138"/>
                </a:solidFill>
                <a:latin typeface="Arial" charset="0"/>
                <a:cs typeface="Arial" charset="0"/>
              </a:rPr>
              <a:t>El Otoño</a:t>
            </a:r>
          </a:p>
        </p:txBody>
      </p:sp>
      <p:sp>
        <p:nvSpPr>
          <p:cNvPr id="11266" name="Shape 86"/>
          <p:cNvSpPr txBox="1">
            <a:spLocks noGrp="1"/>
          </p:cNvSpPr>
          <p:nvPr>
            <p:ph type="body" idx="1"/>
          </p:nvPr>
        </p:nvSpPr>
        <p:spPr>
          <a:xfrm>
            <a:off x="506413" y="2154238"/>
            <a:ext cx="7802562" cy="4344987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Benito lleva una 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bufanda</a:t>
            </a: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gris y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una 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chaqueta</a:t>
            </a: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verde.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Char char="•"/>
            </a:pPr>
            <a:endParaRPr lang="en-US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Char char="•"/>
            </a:pPr>
            <a:endParaRPr lang="en-US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               Margarita lleva el 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abrigo 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               marron, una 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bufanda</a:t>
            </a: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gris y       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               blanco, y las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 botas</a:t>
            </a: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marron.</a:t>
            </a:r>
          </a:p>
        </p:txBody>
      </p:sp>
      <p:sp>
        <p:nvSpPr>
          <p:cNvPr id="11267" name="Shape 87"/>
          <p:cNvSpPr>
            <a:spLocks noChangeArrowheads="1"/>
          </p:cNvSpPr>
          <p:nvPr/>
        </p:nvSpPr>
        <p:spPr bwMode="auto">
          <a:xfrm>
            <a:off x="588963" y="4011613"/>
            <a:ext cx="1811337" cy="2413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68" name="Shape 88"/>
          <p:cNvSpPr>
            <a:spLocks noChangeArrowheads="1"/>
          </p:cNvSpPr>
          <p:nvPr/>
        </p:nvSpPr>
        <p:spPr bwMode="auto">
          <a:xfrm>
            <a:off x="5961063" y="2339975"/>
            <a:ext cx="2174875" cy="1376363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69" name="Shape 89"/>
          <p:cNvSpPr>
            <a:spLocks noChangeArrowheads="1"/>
          </p:cNvSpPr>
          <p:nvPr/>
        </p:nvSpPr>
        <p:spPr bwMode="auto">
          <a:xfrm>
            <a:off x="4686300" y="274638"/>
            <a:ext cx="1274763" cy="152558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hape 94"/>
          <p:cNvSpPr txBox="1">
            <a:spLocks noGrp="1"/>
          </p:cNvSpPr>
          <p:nvPr>
            <p:ph type="title"/>
          </p:nvPr>
        </p:nvSpPr>
        <p:spPr>
          <a:xfrm>
            <a:off x="457200" y="214313"/>
            <a:ext cx="6880225" cy="1143000"/>
          </a:xfrm>
        </p:spPr>
        <p:txBody>
          <a:bodyPr>
            <a:spAutoFit/>
          </a:bodyPr>
          <a:lstStyle/>
          <a:p>
            <a:pPr indent="228600" eaLnBrk="1" hangingPunct="1">
              <a:buClr>
                <a:srgbClr val="FFFFFF"/>
              </a:buClr>
            </a:pPr>
            <a:r>
              <a:rPr lang="en-US" sz="4800" smtClean="0">
                <a:solidFill>
                  <a:srgbClr val="A4C2F4"/>
                </a:solidFill>
                <a:latin typeface="Arial" charset="0"/>
                <a:cs typeface="Arial" charset="0"/>
              </a:rPr>
              <a:t>El Invierno</a:t>
            </a:r>
          </a:p>
        </p:txBody>
      </p:sp>
      <p:sp>
        <p:nvSpPr>
          <p:cNvPr id="13314" name="Shape 9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40288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Gracia lleva el 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abrigo</a:t>
            </a: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negro, una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bufanda</a:t>
            </a: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anaranjado, los 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blue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jeans</a:t>
            </a: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, y las 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botas</a:t>
            </a: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marrón.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Char char="•"/>
            </a:pPr>
            <a:endParaRPr lang="en-US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Char char="•"/>
            </a:pPr>
            <a:endParaRPr lang="en-US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                  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                 Fernando lleva una 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camisa</a:t>
            </a: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                 blanco, el 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abrigo</a:t>
            </a: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negro, y los 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                 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blue jeans</a:t>
            </a: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13315" name="Shape 96"/>
          <p:cNvSpPr>
            <a:spLocks noChangeArrowheads="1"/>
          </p:cNvSpPr>
          <p:nvPr/>
        </p:nvSpPr>
        <p:spPr bwMode="auto">
          <a:xfrm>
            <a:off x="631825" y="4168775"/>
            <a:ext cx="1885950" cy="21431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6" name="Shape 97"/>
          <p:cNvSpPr>
            <a:spLocks noChangeArrowheads="1"/>
          </p:cNvSpPr>
          <p:nvPr/>
        </p:nvSpPr>
        <p:spPr bwMode="auto">
          <a:xfrm>
            <a:off x="6686550" y="1787525"/>
            <a:ext cx="1825625" cy="2119313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7" name="Shape 98"/>
          <p:cNvSpPr>
            <a:spLocks noChangeArrowheads="1"/>
          </p:cNvSpPr>
          <p:nvPr/>
        </p:nvSpPr>
        <p:spPr bwMode="auto">
          <a:xfrm>
            <a:off x="4737100" y="323850"/>
            <a:ext cx="1163638" cy="127635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hape 10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6880225" cy="1143000"/>
          </a:xfrm>
        </p:spPr>
        <p:txBody>
          <a:bodyPr>
            <a:spAutoFit/>
          </a:bodyPr>
          <a:lstStyle/>
          <a:p>
            <a:pPr indent="228600" eaLnBrk="1" hangingPunct="1">
              <a:buClr>
                <a:srgbClr val="FFFFFF"/>
              </a:buClr>
            </a:pPr>
            <a:r>
              <a:rPr lang="en-US" sz="4800" smtClean="0">
                <a:solidFill>
                  <a:srgbClr val="A4C2F4"/>
                </a:solidFill>
                <a:latin typeface="Arial" charset="0"/>
                <a:cs typeface="Arial" charset="0"/>
              </a:rPr>
              <a:t>La Primavera</a:t>
            </a:r>
          </a:p>
        </p:txBody>
      </p:sp>
      <p:sp>
        <p:nvSpPr>
          <p:cNvPr id="15362" name="Shape 10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40288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Alicia lleva una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 blusa</a:t>
            </a: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roja, blanco,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y azul. Ella lleva los 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pantalones 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amarillo.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Char char="•"/>
            </a:pPr>
            <a:endParaRPr lang="en-US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Char char="•"/>
            </a:pPr>
            <a:endParaRPr lang="en-US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Char char="•"/>
            </a:pPr>
            <a:endParaRPr lang="en-US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                  Gilberto lleva una 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camisa</a:t>
            </a: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gris, 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                  blanco, y azul y Gilberto lleva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                  los 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blue jeans</a:t>
            </a: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.                                                  </a:t>
            </a:r>
          </a:p>
        </p:txBody>
      </p:sp>
      <p:sp>
        <p:nvSpPr>
          <p:cNvPr id="15363" name="Shape 105"/>
          <p:cNvSpPr>
            <a:spLocks noChangeArrowheads="1"/>
          </p:cNvSpPr>
          <p:nvPr/>
        </p:nvSpPr>
        <p:spPr bwMode="auto">
          <a:xfrm>
            <a:off x="652463" y="4414838"/>
            <a:ext cx="1995487" cy="18510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4" name="Shape 106"/>
          <p:cNvSpPr>
            <a:spLocks noChangeArrowheads="1"/>
          </p:cNvSpPr>
          <p:nvPr/>
        </p:nvSpPr>
        <p:spPr bwMode="auto">
          <a:xfrm>
            <a:off x="7008813" y="1789113"/>
            <a:ext cx="1554162" cy="232568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5" name="Shape 107"/>
          <p:cNvSpPr>
            <a:spLocks noChangeArrowheads="1"/>
          </p:cNvSpPr>
          <p:nvPr/>
        </p:nvSpPr>
        <p:spPr bwMode="auto">
          <a:xfrm>
            <a:off x="4687888" y="334963"/>
            <a:ext cx="1604962" cy="120015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hape 1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6880225" cy="1143000"/>
          </a:xfrm>
        </p:spPr>
        <p:txBody>
          <a:bodyPr>
            <a:spAutoFit/>
          </a:bodyPr>
          <a:lstStyle/>
          <a:p>
            <a:pPr indent="228600" eaLnBrk="1" hangingPunct="1">
              <a:buClr>
                <a:srgbClr val="FFFFFF"/>
              </a:buClr>
            </a:pPr>
            <a:r>
              <a:rPr lang="en-US" sz="4800" smtClean="0">
                <a:solidFill>
                  <a:srgbClr val="93C47D"/>
                </a:solidFill>
                <a:latin typeface="Arial" charset="0"/>
                <a:cs typeface="Arial" charset="0"/>
              </a:rPr>
              <a:t>El Verano</a:t>
            </a:r>
          </a:p>
        </p:txBody>
      </p:sp>
      <p:sp>
        <p:nvSpPr>
          <p:cNvPr id="17410" name="Shape 113"/>
          <p:cNvSpPr txBox="1">
            <a:spLocks noGrp="1"/>
          </p:cNvSpPr>
          <p:nvPr>
            <p:ph type="body" idx="1"/>
          </p:nvPr>
        </p:nvSpPr>
        <p:spPr>
          <a:xfrm>
            <a:off x="457200" y="1644650"/>
            <a:ext cx="8229600" cy="4840288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Mateo lleva una 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camiseta</a:t>
            </a: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blanco,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los 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pantalones cortos</a:t>
            </a: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gris, y el 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suéter</a:t>
            </a: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gris.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Char char="•"/>
            </a:pPr>
            <a:endParaRPr lang="en-US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Char char="•"/>
            </a:pPr>
            <a:endParaRPr lang="en-US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Char char="•"/>
            </a:pPr>
            <a:endParaRPr lang="en-US" smtClean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                 Carmina lleva una 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camiseta</a:t>
            </a: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azul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                 y gris, y los 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</a:rPr>
              <a:t>pantalones cortos</a:t>
            </a:r>
          </a:p>
          <a:p>
            <a:pPr eaLnBrk="1" hangingPunct="1">
              <a:spcBef>
                <a:spcPct val="0"/>
              </a:spcBef>
              <a:buClr>
                <a:srgbClr val="FFFFFF"/>
              </a:buClr>
              <a:buSzPct val="167000"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</a:rPr>
              <a:t>                  blanco.</a:t>
            </a:r>
          </a:p>
        </p:txBody>
      </p:sp>
      <p:sp>
        <p:nvSpPr>
          <p:cNvPr id="17411" name="Shape 114"/>
          <p:cNvSpPr>
            <a:spLocks noChangeArrowheads="1"/>
          </p:cNvSpPr>
          <p:nvPr/>
        </p:nvSpPr>
        <p:spPr bwMode="auto">
          <a:xfrm>
            <a:off x="676275" y="4376738"/>
            <a:ext cx="1795463" cy="179546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2" name="Shape 115"/>
          <p:cNvSpPr>
            <a:spLocks noChangeArrowheads="1"/>
          </p:cNvSpPr>
          <p:nvPr/>
        </p:nvSpPr>
        <p:spPr bwMode="auto">
          <a:xfrm>
            <a:off x="6696075" y="1789113"/>
            <a:ext cx="1836738" cy="2449512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3" name="Shape 116"/>
          <p:cNvSpPr>
            <a:spLocks noChangeArrowheads="1"/>
          </p:cNvSpPr>
          <p:nvPr/>
        </p:nvSpPr>
        <p:spPr bwMode="auto">
          <a:xfrm>
            <a:off x="4313238" y="274638"/>
            <a:ext cx="1570037" cy="1319212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Default Design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115</Words>
  <PresentationFormat>On-screen Show (4:3)</PresentationFormat>
  <Paragraphs>40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Design Template</vt:lpstr>
      </vt:variant>
      <vt:variant>
        <vt:i4>6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La Ropa</vt:lpstr>
      <vt:lpstr>El Otoño</vt:lpstr>
      <vt:lpstr>El Invierno</vt:lpstr>
      <vt:lpstr>La Primavera</vt:lpstr>
      <vt:lpstr>El Verano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Ropa</dc:title>
  <cp:lastModifiedBy>marshmar</cp:lastModifiedBy>
  <cp:revision>1</cp:revision>
  <dcterms:modified xsi:type="dcterms:W3CDTF">2013-01-02T13:33:55Z</dcterms:modified>
</cp:coreProperties>
</file>